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sldIdLst>
    <p:sldId id="262" r:id="rId2"/>
    <p:sldId id="292" r:id="rId3"/>
    <p:sldId id="291" r:id="rId4"/>
    <p:sldId id="290" r:id="rId5"/>
    <p:sldId id="288" r:id="rId6"/>
    <p:sldId id="293" r:id="rId7"/>
    <p:sldId id="294" r:id="rId8"/>
    <p:sldId id="286" r:id="rId9"/>
    <p:sldId id="275" r:id="rId10"/>
    <p:sldId id="295" r:id="rId11"/>
    <p:sldId id="296" r:id="rId12"/>
    <p:sldId id="285" r:id="rId13"/>
    <p:sldId id="289" r:id="rId14"/>
    <p:sldId id="278" r:id="rId15"/>
    <p:sldId id="279" r:id="rId16"/>
    <p:sldId id="280" r:id="rId17"/>
    <p:sldId id="277" r:id="rId18"/>
    <p:sldId id="263" r:id="rId19"/>
    <p:sldId id="258" r:id="rId20"/>
    <p:sldId id="261" r:id="rId21"/>
  </p:sldIdLst>
  <p:sldSz cx="5962650" cy="8001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4680"/>
    <a:srgbClr val="FBCC21"/>
    <a:srgbClr val="4E4F4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84"/>
    <p:restoredTop sz="94694"/>
  </p:normalViewPr>
  <p:slideViewPr>
    <p:cSldViewPr snapToObjects="1">
      <p:cViewPr>
        <p:scale>
          <a:sx n="100" d="100"/>
          <a:sy n="100" d="100"/>
        </p:scale>
        <p:origin x="-1260" y="234"/>
      </p:cViewPr>
      <p:guideLst>
        <p:guide orient="horz" pos="2520"/>
        <p:guide pos="187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7199" y="1309424"/>
            <a:ext cx="5068253" cy="2785533"/>
          </a:xfrm>
        </p:spPr>
        <p:txBody>
          <a:bodyPr anchor="b"/>
          <a:lstStyle>
            <a:lvl1pPr algn="ctr">
              <a:defRPr sz="391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5331" y="4202378"/>
            <a:ext cx="4471988" cy="1931722"/>
          </a:xfrm>
        </p:spPr>
        <p:txBody>
          <a:bodyPr/>
          <a:lstStyle>
            <a:lvl1pPr marL="0" indent="0" algn="ctr">
              <a:buNone/>
              <a:defRPr sz="1565"/>
            </a:lvl1pPr>
            <a:lvl2pPr marL="298140" indent="0" algn="ctr">
              <a:buNone/>
              <a:defRPr sz="1304"/>
            </a:lvl2pPr>
            <a:lvl3pPr marL="596280" indent="0" algn="ctr">
              <a:buNone/>
              <a:defRPr sz="1174"/>
            </a:lvl3pPr>
            <a:lvl4pPr marL="894420" indent="0" algn="ctr">
              <a:buNone/>
              <a:defRPr sz="1043"/>
            </a:lvl4pPr>
            <a:lvl5pPr marL="1192560" indent="0" algn="ctr">
              <a:buNone/>
              <a:defRPr sz="1043"/>
            </a:lvl5pPr>
            <a:lvl6pPr marL="1490701" indent="0" algn="ctr">
              <a:buNone/>
              <a:defRPr sz="1043"/>
            </a:lvl6pPr>
            <a:lvl7pPr marL="1788841" indent="0" algn="ctr">
              <a:buNone/>
              <a:defRPr sz="1043"/>
            </a:lvl7pPr>
            <a:lvl8pPr marL="2086981" indent="0" algn="ctr">
              <a:buNone/>
              <a:defRPr sz="1043"/>
            </a:lvl8pPr>
            <a:lvl9pPr marL="2385121" indent="0" algn="ctr">
              <a:buNone/>
              <a:defRPr sz="104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4FE9-EC4E-2640-920C-2DB74A1650BE}" type="datetimeFigureOut">
              <a:rPr lang="en-US" smtClean="0"/>
              <a:pPr/>
              <a:t>7/6/2021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35EF7-8465-D647-BD74-995EA96117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32758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4FE9-EC4E-2640-920C-2DB74A1650BE}" type="datetimeFigureOut">
              <a:rPr lang="en-US" smtClean="0"/>
              <a:pPr/>
              <a:t>7/6/2021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35EF7-8465-D647-BD74-995EA96117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36581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267022" y="425979"/>
            <a:ext cx="1285696" cy="67804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9933" y="425979"/>
            <a:ext cx="3782556" cy="67804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4FE9-EC4E-2640-920C-2DB74A1650BE}" type="datetimeFigureOut">
              <a:rPr lang="en-US" smtClean="0"/>
              <a:pPr/>
              <a:t>7/6/2021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35EF7-8465-D647-BD74-995EA96117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04328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4FE9-EC4E-2640-920C-2DB74A1650BE}" type="datetimeFigureOut">
              <a:rPr lang="en-US" smtClean="0"/>
              <a:pPr/>
              <a:t>7/6/2021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35EF7-8465-D647-BD74-995EA96117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06093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827" y="1994696"/>
            <a:ext cx="5142786" cy="3328193"/>
          </a:xfrm>
        </p:spPr>
        <p:txBody>
          <a:bodyPr anchor="b"/>
          <a:lstStyle>
            <a:lvl1pPr>
              <a:defRPr sz="391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6827" y="5354375"/>
            <a:ext cx="5142786" cy="1750218"/>
          </a:xfrm>
        </p:spPr>
        <p:txBody>
          <a:bodyPr/>
          <a:lstStyle>
            <a:lvl1pPr marL="0" indent="0">
              <a:buNone/>
              <a:defRPr sz="1565">
                <a:solidFill>
                  <a:schemeClr val="tx1"/>
                </a:solidFill>
              </a:defRPr>
            </a:lvl1pPr>
            <a:lvl2pPr marL="298140" indent="0">
              <a:buNone/>
              <a:defRPr sz="1304">
                <a:solidFill>
                  <a:schemeClr val="tx1">
                    <a:tint val="75000"/>
                  </a:schemeClr>
                </a:solidFill>
              </a:defRPr>
            </a:lvl2pPr>
            <a:lvl3pPr marL="596280" indent="0">
              <a:buNone/>
              <a:defRPr sz="1174">
                <a:solidFill>
                  <a:schemeClr val="tx1">
                    <a:tint val="75000"/>
                  </a:schemeClr>
                </a:solidFill>
              </a:defRPr>
            </a:lvl3pPr>
            <a:lvl4pPr marL="894420" indent="0">
              <a:buNone/>
              <a:defRPr sz="1043">
                <a:solidFill>
                  <a:schemeClr val="tx1">
                    <a:tint val="75000"/>
                  </a:schemeClr>
                </a:solidFill>
              </a:defRPr>
            </a:lvl4pPr>
            <a:lvl5pPr marL="1192560" indent="0">
              <a:buNone/>
              <a:defRPr sz="1043">
                <a:solidFill>
                  <a:schemeClr val="tx1">
                    <a:tint val="75000"/>
                  </a:schemeClr>
                </a:solidFill>
              </a:defRPr>
            </a:lvl5pPr>
            <a:lvl6pPr marL="1490701" indent="0">
              <a:buNone/>
              <a:defRPr sz="1043">
                <a:solidFill>
                  <a:schemeClr val="tx1">
                    <a:tint val="75000"/>
                  </a:schemeClr>
                </a:solidFill>
              </a:defRPr>
            </a:lvl6pPr>
            <a:lvl7pPr marL="1788841" indent="0">
              <a:buNone/>
              <a:defRPr sz="1043">
                <a:solidFill>
                  <a:schemeClr val="tx1">
                    <a:tint val="75000"/>
                  </a:schemeClr>
                </a:solidFill>
              </a:defRPr>
            </a:lvl7pPr>
            <a:lvl8pPr marL="2086981" indent="0">
              <a:buNone/>
              <a:defRPr sz="1043">
                <a:solidFill>
                  <a:schemeClr val="tx1">
                    <a:tint val="75000"/>
                  </a:schemeClr>
                </a:solidFill>
              </a:defRPr>
            </a:lvl8pPr>
            <a:lvl9pPr marL="2385121" indent="0">
              <a:buNone/>
              <a:defRPr sz="10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4FE9-EC4E-2640-920C-2DB74A1650BE}" type="datetimeFigureOut">
              <a:rPr lang="en-US" smtClean="0"/>
              <a:pPr/>
              <a:t>7/6/2021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35EF7-8465-D647-BD74-995EA96117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97199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9932" y="2129896"/>
            <a:ext cx="2534126" cy="50765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18592" y="2129896"/>
            <a:ext cx="2534126" cy="50765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4FE9-EC4E-2640-920C-2DB74A1650BE}" type="datetimeFigureOut">
              <a:rPr lang="en-US" smtClean="0"/>
              <a:pPr/>
              <a:t>7/6/2021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35EF7-8465-D647-BD74-995EA96117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88371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709" y="425981"/>
            <a:ext cx="5142786" cy="15464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0709" y="1961357"/>
            <a:ext cx="2522480" cy="961231"/>
          </a:xfrm>
        </p:spPr>
        <p:txBody>
          <a:bodyPr anchor="b"/>
          <a:lstStyle>
            <a:lvl1pPr marL="0" indent="0">
              <a:buNone/>
              <a:defRPr sz="1565" b="1"/>
            </a:lvl1pPr>
            <a:lvl2pPr marL="298140" indent="0">
              <a:buNone/>
              <a:defRPr sz="1304" b="1"/>
            </a:lvl2pPr>
            <a:lvl3pPr marL="596280" indent="0">
              <a:buNone/>
              <a:defRPr sz="1174" b="1"/>
            </a:lvl3pPr>
            <a:lvl4pPr marL="894420" indent="0">
              <a:buNone/>
              <a:defRPr sz="1043" b="1"/>
            </a:lvl4pPr>
            <a:lvl5pPr marL="1192560" indent="0">
              <a:buNone/>
              <a:defRPr sz="1043" b="1"/>
            </a:lvl5pPr>
            <a:lvl6pPr marL="1490701" indent="0">
              <a:buNone/>
              <a:defRPr sz="1043" b="1"/>
            </a:lvl6pPr>
            <a:lvl7pPr marL="1788841" indent="0">
              <a:buNone/>
              <a:defRPr sz="1043" b="1"/>
            </a:lvl7pPr>
            <a:lvl8pPr marL="2086981" indent="0">
              <a:buNone/>
              <a:defRPr sz="1043" b="1"/>
            </a:lvl8pPr>
            <a:lvl9pPr marL="2385121" indent="0">
              <a:buNone/>
              <a:defRPr sz="104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0709" y="2922588"/>
            <a:ext cx="2522480" cy="42986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18592" y="1961357"/>
            <a:ext cx="2534903" cy="961231"/>
          </a:xfrm>
        </p:spPr>
        <p:txBody>
          <a:bodyPr anchor="b"/>
          <a:lstStyle>
            <a:lvl1pPr marL="0" indent="0">
              <a:buNone/>
              <a:defRPr sz="1565" b="1"/>
            </a:lvl1pPr>
            <a:lvl2pPr marL="298140" indent="0">
              <a:buNone/>
              <a:defRPr sz="1304" b="1"/>
            </a:lvl2pPr>
            <a:lvl3pPr marL="596280" indent="0">
              <a:buNone/>
              <a:defRPr sz="1174" b="1"/>
            </a:lvl3pPr>
            <a:lvl4pPr marL="894420" indent="0">
              <a:buNone/>
              <a:defRPr sz="1043" b="1"/>
            </a:lvl4pPr>
            <a:lvl5pPr marL="1192560" indent="0">
              <a:buNone/>
              <a:defRPr sz="1043" b="1"/>
            </a:lvl5pPr>
            <a:lvl6pPr marL="1490701" indent="0">
              <a:buNone/>
              <a:defRPr sz="1043" b="1"/>
            </a:lvl6pPr>
            <a:lvl7pPr marL="1788841" indent="0">
              <a:buNone/>
              <a:defRPr sz="1043" b="1"/>
            </a:lvl7pPr>
            <a:lvl8pPr marL="2086981" indent="0">
              <a:buNone/>
              <a:defRPr sz="1043" b="1"/>
            </a:lvl8pPr>
            <a:lvl9pPr marL="2385121" indent="0">
              <a:buNone/>
              <a:defRPr sz="104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18592" y="2922588"/>
            <a:ext cx="2534903" cy="42986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4FE9-EC4E-2640-920C-2DB74A1650BE}" type="datetimeFigureOut">
              <a:rPr lang="en-US" smtClean="0"/>
              <a:pPr/>
              <a:t>7/6/2021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35EF7-8465-D647-BD74-995EA96117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70022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4FE9-EC4E-2640-920C-2DB74A1650BE}" type="datetimeFigureOut">
              <a:rPr lang="en-US" smtClean="0"/>
              <a:pPr/>
              <a:t>7/6/2021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35EF7-8465-D647-BD74-995EA96117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79403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4FE9-EC4E-2640-920C-2DB74A1650BE}" type="datetimeFigureOut">
              <a:rPr lang="en-US" smtClean="0"/>
              <a:pPr/>
              <a:t>7/6/2021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35EF7-8465-D647-BD74-995EA96117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37308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709" y="533400"/>
            <a:ext cx="1923110" cy="1866900"/>
          </a:xfrm>
        </p:spPr>
        <p:txBody>
          <a:bodyPr anchor="b"/>
          <a:lstStyle>
            <a:lvl1pPr>
              <a:defRPr sz="208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34903" y="1151998"/>
            <a:ext cx="3018592" cy="5685896"/>
          </a:xfrm>
        </p:spPr>
        <p:txBody>
          <a:bodyPr/>
          <a:lstStyle>
            <a:lvl1pPr>
              <a:defRPr sz="2087"/>
            </a:lvl1pPr>
            <a:lvl2pPr>
              <a:defRPr sz="1826"/>
            </a:lvl2pPr>
            <a:lvl3pPr>
              <a:defRPr sz="1565"/>
            </a:lvl3pPr>
            <a:lvl4pPr>
              <a:defRPr sz="1304"/>
            </a:lvl4pPr>
            <a:lvl5pPr>
              <a:defRPr sz="1304"/>
            </a:lvl5pPr>
            <a:lvl6pPr>
              <a:defRPr sz="1304"/>
            </a:lvl6pPr>
            <a:lvl7pPr>
              <a:defRPr sz="1304"/>
            </a:lvl7pPr>
            <a:lvl8pPr>
              <a:defRPr sz="1304"/>
            </a:lvl8pPr>
            <a:lvl9pPr>
              <a:defRPr sz="13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709" y="2400300"/>
            <a:ext cx="1923110" cy="4446853"/>
          </a:xfrm>
        </p:spPr>
        <p:txBody>
          <a:bodyPr/>
          <a:lstStyle>
            <a:lvl1pPr marL="0" indent="0">
              <a:buNone/>
              <a:defRPr sz="1043"/>
            </a:lvl1pPr>
            <a:lvl2pPr marL="298140" indent="0">
              <a:buNone/>
              <a:defRPr sz="913"/>
            </a:lvl2pPr>
            <a:lvl3pPr marL="596280" indent="0">
              <a:buNone/>
              <a:defRPr sz="783"/>
            </a:lvl3pPr>
            <a:lvl4pPr marL="894420" indent="0">
              <a:buNone/>
              <a:defRPr sz="652"/>
            </a:lvl4pPr>
            <a:lvl5pPr marL="1192560" indent="0">
              <a:buNone/>
              <a:defRPr sz="652"/>
            </a:lvl5pPr>
            <a:lvl6pPr marL="1490701" indent="0">
              <a:buNone/>
              <a:defRPr sz="652"/>
            </a:lvl6pPr>
            <a:lvl7pPr marL="1788841" indent="0">
              <a:buNone/>
              <a:defRPr sz="652"/>
            </a:lvl7pPr>
            <a:lvl8pPr marL="2086981" indent="0">
              <a:buNone/>
              <a:defRPr sz="652"/>
            </a:lvl8pPr>
            <a:lvl9pPr marL="2385121" indent="0">
              <a:buNone/>
              <a:defRPr sz="65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4FE9-EC4E-2640-920C-2DB74A1650BE}" type="datetimeFigureOut">
              <a:rPr lang="en-US" smtClean="0"/>
              <a:pPr/>
              <a:t>7/6/2021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35EF7-8465-D647-BD74-995EA96117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79849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709" y="533400"/>
            <a:ext cx="1923110" cy="1866900"/>
          </a:xfrm>
        </p:spPr>
        <p:txBody>
          <a:bodyPr anchor="b"/>
          <a:lstStyle>
            <a:lvl1pPr>
              <a:defRPr sz="208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34903" y="1151998"/>
            <a:ext cx="3018592" cy="5685896"/>
          </a:xfrm>
        </p:spPr>
        <p:txBody>
          <a:bodyPr anchor="t"/>
          <a:lstStyle>
            <a:lvl1pPr marL="0" indent="0">
              <a:buNone/>
              <a:defRPr sz="2087"/>
            </a:lvl1pPr>
            <a:lvl2pPr marL="298140" indent="0">
              <a:buNone/>
              <a:defRPr sz="1826"/>
            </a:lvl2pPr>
            <a:lvl3pPr marL="596280" indent="0">
              <a:buNone/>
              <a:defRPr sz="1565"/>
            </a:lvl3pPr>
            <a:lvl4pPr marL="894420" indent="0">
              <a:buNone/>
              <a:defRPr sz="1304"/>
            </a:lvl4pPr>
            <a:lvl5pPr marL="1192560" indent="0">
              <a:buNone/>
              <a:defRPr sz="1304"/>
            </a:lvl5pPr>
            <a:lvl6pPr marL="1490701" indent="0">
              <a:buNone/>
              <a:defRPr sz="1304"/>
            </a:lvl6pPr>
            <a:lvl7pPr marL="1788841" indent="0">
              <a:buNone/>
              <a:defRPr sz="1304"/>
            </a:lvl7pPr>
            <a:lvl8pPr marL="2086981" indent="0">
              <a:buNone/>
              <a:defRPr sz="1304"/>
            </a:lvl8pPr>
            <a:lvl9pPr marL="2385121" indent="0">
              <a:buNone/>
              <a:defRPr sz="130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709" y="2400300"/>
            <a:ext cx="1923110" cy="4446853"/>
          </a:xfrm>
        </p:spPr>
        <p:txBody>
          <a:bodyPr/>
          <a:lstStyle>
            <a:lvl1pPr marL="0" indent="0">
              <a:buNone/>
              <a:defRPr sz="1043"/>
            </a:lvl1pPr>
            <a:lvl2pPr marL="298140" indent="0">
              <a:buNone/>
              <a:defRPr sz="913"/>
            </a:lvl2pPr>
            <a:lvl3pPr marL="596280" indent="0">
              <a:buNone/>
              <a:defRPr sz="783"/>
            </a:lvl3pPr>
            <a:lvl4pPr marL="894420" indent="0">
              <a:buNone/>
              <a:defRPr sz="652"/>
            </a:lvl4pPr>
            <a:lvl5pPr marL="1192560" indent="0">
              <a:buNone/>
              <a:defRPr sz="652"/>
            </a:lvl5pPr>
            <a:lvl6pPr marL="1490701" indent="0">
              <a:buNone/>
              <a:defRPr sz="652"/>
            </a:lvl6pPr>
            <a:lvl7pPr marL="1788841" indent="0">
              <a:buNone/>
              <a:defRPr sz="652"/>
            </a:lvl7pPr>
            <a:lvl8pPr marL="2086981" indent="0">
              <a:buNone/>
              <a:defRPr sz="652"/>
            </a:lvl8pPr>
            <a:lvl9pPr marL="2385121" indent="0">
              <a:buNone/>
              <a:defRPr sz="65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4FE9-EC4E-2640-920C-2DB74A1650BE}" type="datetimeFigureOut">
              <a:rPr lang="en-US" smtClean="0"/>
              <a:pPr/>
              <a:t>7/6/2021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35EF7-8465-D647-BD74-995EA96117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09481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9932" y="425981"/>
            <a:ext cx="5142786" cy="15464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9932" y="2129896"/>
            <a:ext cx="5142786" cy="50765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09932" y="7415744"/>
            <a:ext cx="1341596" cy="4259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94FE9-EC4E-2640-920C-2DB74A1650BE}" type="datetimeFigureOut">
              <a:rPr lang="en-US" smtClean="0"/>
              <a:pPr/>
              <a:t>7/6/2021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5128" y="7415744"/>
            <a:ext cx="2012394" cy="4259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8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11122" y="7415744"/>
            <a:ext cx="1341596" cy="4259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35EF7-8465-D647-BD74-995EA96117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96018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596280" rtl="0" eaLnBrk="1" latinLnBrk="0" hangingPunct="1">
        <a:lnSpc>
          <a:spcPct val="90000"/>
        </a:lnSpc>
        <a:spcBef>
          <a:spcPct val="0"/>
        </a:spcBef>
        <a:buNone/>
        <a:defRPr sz="286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9070" indent="-149070" algn="l" defTabSz="596280" rtl="0" eaLnBrk="1" latinLnBrk="0" hangingPunct="1">
        <a:lnSpc>
          <a:spcPct val="90000"/>
        </a:lnSpc>
        <a:spcBef>
          <a:spcPts val="652"/>
        </a:spcBef>
        <a:buFont typeface="Arial" panose="020B0604020202020204" pitchFamily="34" charset="0"/>
        <a:buChar char="•"/>
        <a:defRPr sz="1826" kern="1200">
          <a:solidFill>
            <a:schemeClr val="tx1"/>
          </a:solidFill>
          <a:latin typeface="+mn-lt"/>
          <a:ea typeface="+mn-ea"/>
          <a:cs typeface="+mn-cs"/>
        </a:defRPr>
      </a:lvl1pPr>
      <a:lvl2pPr marL="447210" indent="-149070" algn="l" defTabSz="596280" rtl="0" eaLnBrk="1" latinLnBrk="0" hangingPunct="1">
        <a:lnSpc>
          <a:spcPct val="90000"/>
        </a:lnSpc>
        <a:spcBef>
          <a:spcPts val="326"/>
        </a:spcBef>
        <a:buFont typeface="Arial" panose="020B0604020202020204" pitchFamily="34" charset="0"/>
        <a:buChar char="•"/>
        <a:defRPr sz="1565" kern="1200">
          <a:solidFill>
            <a:schemeClr val="tx1"/>
          </a:solidFill>
          <a:latin typeface="+mn-lt"/>
          <a:ea typeface="+mn-ea"/>
          <a:cs typeface="+mn-cs"/>
        </a:defRPr>
      </a:lvl2pPr>
      <a:lvl3pPr marL="745350" indent="-149070" algn="l" defTabSz="596280" rtl="0" eaLnBrk="1" latinLnBrk="0" hangingPunct="1">
        <a:lnSpc>
          <a:spcPct val="90000"/>
        </a:lnSpc>
        <a:spcBef>
          <a:spcPts val="326"/>
        </a:spcBef>
        <a:buFont typeface="Arial" panose="020B0604020202020204" pitchFamily="34" charset="0"/>
        <a:buChar char="•"/>
        <a:defRPr sz="1304" kern="1200">
          <a:solidFill>
            <a:schemeClr val="tx1"/>
          </a:solidFill>
          <a:latin typeface="+mn-lt"/>
          <a:ea typeface="+mn-ea"/>
          <a:cs typeface="+mn-cs"/>
        </a:defRPr>
      </a:lvl3pPr>
      <a:lvl4pPr marL="1043490" indent="-149070" algn="l" defTabSz="596280" rtl="0" eaLnBrk="1" latinLnBrk="0" hangingPunct="1">
        <a:lnSpc>
          <a:spcPct val="90000"/>
        </a:lnSpc>
        <a:spcBef>
          <a:spcPts val="326"/>
        </a:spcBef>
        <a:buFont typeface="Arial" panose="020B0604020202020204" pitchFamily="34" charset="0"/>
        <a:buChar char="•"/>
        <a:defRPr sz="1174" kern="1200">
          <a:solidFill>
            <a:schemeClr val="tx1"/>
          </a:solidFill>
          <a:latin typeface="+mn-lt"/>
          <a:ea typeface="+mn-ea"/>
          <a:cs typeface="+mn-cs"/>
        </a:defRPr>
      </a:lvl4pPr>
      <a:lvl5pPr marL="1341631" indent="-149070" algn="l" defTabSz="596280" rtl="0" eaLnBrk="1" latinLnBrk="0" hangingPunct="1">
        <a:lnSpc>
          <a:spcPct val="90000"/>
        </a:lnSpc>
        <a:spcBef>
          <a:spcPts val="326"/>
        </a:spcBef>
        <a:buFont typeface="Arial" panose="020B0604020202020204" pitchFamily="34" charset="0"/>
        <a:buChar char="•"/>
        <a:defRPr sz="1174" kern="1200">
          <a:solidFill>
            <a:schemeClr val="tx1"/>
          </a:solidFill>
          <a:latin typeface="+mn-lt"/>
          <a:ea typeface="+mn-ea"/>
          <a:cs typeface="+mn-cs"/>
        </a:defRPr>
      </a:lvl5pPr>
      <a:lvl6pPr marL="1639771" indent="-149070" algn="l" defTabSz="596280" rtl="0" eaLnBrk="1" latinLnBrk="0" hangingPunct="1">
        <a:lnSpc>
          <a:spcPct val="90000"/>
        </a:lnSpc>
        <a:spcBef>
          <a:spcPts val="326"/>
        </a:spcBef>
        <a:buFont typeface="Arial" panose="020B0604020202020204" pitchFamily="34" charset="0"/>
        <a:buChar char="•"/>
        <a:defRPr sz="1174" kern="1200">
          <a:solidFill>
            <a:schemeClr val="tx1"/>
          </a:solidFill>
          <a:latin typeface="+mn-lt"/>
          <a:ea typeface="+mn-ea"/>
          <a:cs typeface="+mn-cs"/>
        </a:defRPr>
      </a:lvl6pPr>
      <a:lvl7pPr marL="1937911" indent="-149070" algn="l" defTabSz="596280" rtl="0" eaLnBrk="1" latinLnBrk="0" hangingPunct="1">
        <a:lnSpc>
          <a:spcPct val="90000"/>
        </a:lnSpc>
        <a:spcBef>
          <a:spcPts val="326"/>
        </a:spcBef>
        <a:buFont typeface="Arial" panose="020B0604020202020204" pitchFamily="34" charset="0"/>
        <a:buChar char="•"/>
        <a:defRPr sz="1174" kern="1200">
          <a:solidFill>
            <a:schemeClr val="tx1"/>
          </a:solidFill>
          <a:latin typeface="+mn-lt"/>
          <a:ea typeface="+mn-ea"/>
          <a:cs typeface="+mn-cs"/>
        </a:defRPr>
      </a:lvl7pPr>
      <a:lvl8pPr marL="2236051" indent="-149070" algn="l" defTabSz="596280" rtl="0" eaLnBrk="1" latinLnBrk="0" hangingPunct="1">
        <a:lnSpc>
          <a:spcPct val="90000"/>
        </a:lnSpc>
        <a:spcBef>
          <a:spcPts val="326"/>
        </a:spcBef>
        <a:buFont typeface="Arial" panose="020B0604020202020204" pitchFamily="34" charset="0"/>
        <a:buChar char="•"/>
        <a:defRPr sz="1174" kern="1200">
          <a:solidFill>
            <a:schemeClr val="tx1"/>
          </a:solidFill>
          <a:latin typeface="+mn-lt"/>
          <a:ea typeface="+mn-ea"/>
          <a:cs typeface="+mn-cs"/>
        </a:defRPr>
      </a:lvl8pPr>
      <a:lvl9pPr marL="2534191" indent="-149070" algn="l" defTabSz="596280" rtl="0" eaLnBrk="1" latinLnBrk="0" hangingPunct="1">
        <a:lnSpc>
          <a:spcPct val="90000"/>
        </a:lnSpc>
        <a:spcBef>
          <a:spcPts val="326"/>
        </a:spcBef>
        <a:buFont typeface="Arial" panose="020B0604020202020204" pitchFamily="34" charset="0"/>
        <a:buChar char="•"/>
        <a:defRPr sz="117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96280" rtl="0" eaLnBrk="1" latinLnBrk="0" hangingPunct="1">
        <a:defRPr sz="1174" kern="1200">
          <a:solidFill>
            <a:schemeClr val="tx1"/>
          </a:solidFill>
          <a:latin typeface="+mn-lt"/>
          <a:ea typeface="+mn-ea"/>
          <a:cs typeface="+mn-cs"/>
        </a:defRPr>
      </a:lvl1pPr>
      <a:lvl2pPr marL="298140" algn="l" defTabSz="596280" rtl="0" eaLnBrk="1" latinLnBrk="0" hangingPunct="1">
        <a:defRPr sz="1174" kern="1200">
          <a:solidFill>
            <a:schemeClr val="tx1"/>
          </a:solidFill>
          <a:latin typeface="+mn-lt"/>
          <a:ea typeface="+mn-ea"/>
          <a:cs typeface="+mn-cs"/>
        </a:defRPr>
      </a:lvl2pPr>
      <a:lvl3pPr marL="596280" algn="l" defTabSz="596280" rtl="0" eaLnBrk="1" latinLnBrk="0" hangingPunct="1">
        <a:defRPr sz="1174" kern="1200">
          <a:solidFill>
            <a:schemeClr val="tx1"/>
          </a:solidFill>
          <a:latin typeface="+mn-lt"/>
          <a:ea typeface="+mn-ea"/>
          <a:cs typeface="+mn-cs"/>
        </a:defRPr>
      </a:lvl3pPr>
      <a:lvl4pPr marL="894420" algn="l" defTabSz="596280" rtl="0" eaLnBrk="1" latinLnBrk="0" hangingPunct="1">
        <a:defRPr sz="1174" kern="1200">
          <a:solidFill>
            <a:schemeClr val="tx1"/>
          </a:solidFill>
          <a:latin typeface="+mn-lt"/>
          <a:ea typeface="+mn-ea"/>
          <a:cs typeface="+mn-cs"/>
        </a:defRPr>
      </a:lvl4pPr>
      <a:lvl5pPr marL="1192560" algn="l" defTabSz="596280" rtl="0" eaLnBrk="1" latinLnBrk="0" hangingPunct="1">
        <a:defRPr sz="1174" kern="1200">
          <a:solidFill>
            <a:schemeClr val="tx1"/>
          </a:solidFill>
          <a:latin typeface="+mn-lt"/>
          <a:ea typeface="+mn-ea"/>
          <a:cs typeface="+mn-cs"/>
        </a:defRPr>
      </a:lvl5pPr>
      <a:lvl6pPr marL="1490701" algn="l" defTabSz="596280" rtl="0" eaLnBrk="1" latinLnBrk="0" hangingPunct="1">
        <a:defRPr sz="1174" kern="1200">
          <a:solidFill>
            <a:schemeClr val="tx1"/>
          </a:solidFill>
          <a:latin typeface="+mn-lt"/>
          <a:ea typeface="+mn-ea"/>
          <a:cs typeface="+mn-cs"/>
        </a:defRPr>
      </a:lvl6pPr>
      <a:lvl7pPr marL="1788841" algn="l" defTabSz="596280" rtl="0" eaLnBrk="1" latinLnBrk="0" hangingPunct="1">
        <a:defRPr sz="1174" kern="1200">
          <a:solidFill>
            <a:schemeClr val="tx1"/>
          </a:solidFill>
          <a:latin typeface="+mn-lt"/>
          <a:ea typeface="+mn-ea"/>
          <a:cs typeface="+mn-cs"/>
        </a:defRPr>
      </a:lvl7pPr>
      <a:lvl8pPr marL="2086981" algn="l" defTabSz="596280" rtl="0" eaLnBrk="1" latinLnBrk="0" hangingPunct="1">
        <a:defRPr sz="1174" kern="1200">
          <a:solidFill>
            <a:schemeClr val="tx1"/>
          </a:solidFill>
          <a:latin typeface="+mn-lt"/>
          <a:ea typeface="+mn-ea"/>
          <a:cs typeface="+mn-cs"/>
        </a:defRPr>
      </a:lvl8pPr>
      <a:lvl9pPr marL="2385121" algn="l" defTabSz="596280" rtl="0" eaLnBrk="1" latinLnBrk="0" hangingPunct="1">
        <a:defRPr sz="117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0.emf"/><Relationship Id="rId7" Type="http://schemas.openxmlformats.org/officeDocument/2006/relationships/image" Target="../media/image14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Relationship Id="rId9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0989CD-615E-D64C-B837-C5AA6D92B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933" y="2606779"/>
            <a:ext cx="5142786" cy="2705504"/>
          </a:xfrm>
        </p:spPr>
        <p:txBody>
          <a:bodyPr>
            <a:normAutofit fontScale="90000"/>
          </a:bodyPr>
          <a:lstStyle/>
          <a:p>
            <a:r>
              <a:rPr lang="en-US" dirty="0"/>
              <a:t>1. Customize design to your liking.</a:t>
            </a:r>
            <a:br>
              <a:rPr lang="en-US" dirty="0"/>
            </a:br>
            <a:r>
              <a:rPr lang="en-US" dirty="0"/>
              <a:t>2. When done, Go to </a:t>
            </a:r>
            <a:r>
              <a:rPr lang="en-US" dirty="0" smtClean="0"/>
              <a:t>File&gt;Export or  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dirty="0" smtClean="0"/>
              <a:t>   </a:t>
            </a:r>
            <a:r>
              <a:rPr lang="en-US" dirty="0" smtClean="0"/>
              <a:t> File&gt;Save as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3. Export </a:t>
            </a:r>
            <a:r>
              <a:rPr lang="en-US" dirty="0" smtClean="0"/>
              <a:t>or Save as </a:t>
            </a:r>
            <a:r>
              <a:rPr lang="en-US" dirty="0"/>
              <a:t>JPG or PNG</a:t>
            </a:r>
            <a:br>
              <a:rPr lang="en-US" dirty="0"/>
            </a:br>
            <a:r>
              <a:rPr lang="en-US" dirty="0"/>
              <a:t>4. Use exported </a:t>
            </a:r>
            <a:r>
              <a:rPr lang="en-US" smtClean="0"/>
              <a:t>or saved image </a:t>
            </a:r>
            <a:r>
              <a:rPr lang="en-US" dirty="0"/>
              <a:t>on your social sites.</a:t>
            </a:r>
          </a:p>
        </p:txBody>
      </p:sp>
    </p:spTree>
    <p:extLst>
      <p:ext uri="{BB962C8B-B14F-4D97-AF65-F5344CB8AC3E}">
        <p14:creationId xmlns:p14="http://schemas.microsoft.com/office/powerpoint/2010/main" xmlns="" val="3189729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122C696-8844-5547-BA1A-84669D8AE7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2000"/>
          </a:blip>
          <a:srcRect l="30738" t="1565" r="21120" b="1565"/>
          <a:stretch/>
        </p:blipFill>
        <p:spPr>
          <a:xfrm>
            <a:off x="0" y="0"/>
            <a:ext cx="5962650" cy="8001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AF22D8D-8177-DC43-BFC0-FAE9D8918EAF}"/>
              </a:ext>
            </a:extLst>
          </p:cNvPr>
          <p:cNvSpPr/>
          <p:nvPr/>
        </p:nvSpPr>
        <p:spPr>
          <a:xfrm>
            <a:off x="459871" y="3710871"/>
            <a:ext cx="5042907" cy="2804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7000"/>
              </a:lnSpc>
            </a:pPr>
            <a:r>
              <a:rPr lang="en-US" sz="7200" b="1" dirty="0">
                <a:solidFill>
                  <a:srgbClr val="0B468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Let’s serve</a:t>
            </a:r>
            <a:br>
              <a:rPr lang="en-US" sz="7200" b="1" dirty="0">
                <a:solidFill>
                  <a:srgbClr val="0B468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7200" b="1" dirty="0">
                <a:solidFill>
                  <a:srgbClr val="0B468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the world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49A7044-692D-6341-8D81-5F286A247DB9}"/>
              </a:ext>
            </a:extLst>
          </p:cNvPr>
          <p:cNvSpPr/>
          <p:nvPr/>
        </p:nvSpPr>
        <p:spPr>
          <a:xfrm>
            <a:off x="695325" y="6527648"/>
            <a:ext cx="3148279" cy="63330"/>
          </a:xfrm>
          <a:prstGeom prst="rect">
            <a:avLst/>
          </a:prstGeom>
          <a:solidFill>
            <a:srgbClr val="FBCC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39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0B36359-2F72-E449-A98E-FD7AEC96C4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3134" y="6835327"/>
            <a:ext cx="3505200" cy="58965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xmlns="" val="480224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204D34C-8CF9-7B4F-968D-727CC1A4A0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5000"/>
          </a:blip>
          <a:srcRect l="30738" t="1565" r="21120" b="1565"/>
          <a:stretch/>
        </p:blipFill>
        <p:spPr>
          <a:xfrm>
            <a:off x="0" y="0"/>
            <a:ext cx="5962650" cy="8001000"/>
          </a:xfrm>
          <a:prstGeom prst="rect">
            <a:avLst/>
          </a:prstGeom>
          <a:solidFill>
            <a:srgbClr val="0B4680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EB8489F-B3EA-2048-8964-D6BC349C37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3134" y="6835327"/>
            <a:ext cx="3505195" cy="589659"/>
          </a:xfrm>
          <a:prstGeom prst="rect">
            <a:avLst/>
          </a:prstGeom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AF22D8D-8177-DC43-BFC0-FAE9D8918EAF}"/>
              </a:ext>
            </a:extLst>
          </p:cNvPr>
          <p:cNvSpPr/>
          <p:nvPr/>
        </p:nvSpPr>
        <p:spPr>
          <a:xfrm>
            <a:off x="459871" y="3710871"/>
            <a:ext cx="5042907" cy="2804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7000"/>
              </a:lnSpc>
            </a:pPr>
            <a:r>
              <a:rPr lang="en-US" sz="7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Let’s serve</a:t>
            </a:r>
            <a:br>
              <a:rPr lang="en-US" sz="7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7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the world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C6B210C-DD70-3745-AA84-588955573AE4}"/>
              </a:ext>
            </a:extLst>
          </p:cNvPr>
          <p:cNvSpPr/>
          <p:nvPr/>
        </p:nvSpPr>
        <p:spPr>
          <a:xfrm>
            <a:off x="695325" y="6527648"/>
            <a:ext cx="3148279" cy="63330"/>
          </a:xfrm>
          <a:prstGeom prst="rect">
            <a:avLst/>
          </a:prstGeom>
          <a:solidFill>
            <a:srgbClr val="FBCC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39"/>
          </a:p>
        </p:txBody>
      </p:sp>
    </p:spTree>
    <p:extLst>
      <p:ext uri="{BB962C8B-B14F-4D97-AF65-F5344CB8AC3E}">
        <p14:creationId xmlns:p14="http://schemas.microsoft.com/office/powerpoint/2010/main" xmlns="" val="3176624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EB8489F-B3EA-2048-8964-D6BC349C37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33132" y="7005195"/>
            <a:ext cx="3505200" cy="589659"/>
          </a:xfrm>
          <a:prstGeom prst="rect">
            <a:avLst/>
          </a:prstGeom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77CE043-D78A-AE4C-85EE-8C6FA09CBA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</a:blip>
          <a:srcRect t="5442" r="23798" b="-5945"/>
          <a:stretch/>
        </p:blipFill>
        <p:spPr>
          <a:xfrm>
            <a:off x="3259621" y="0"/>
            <a:ext cx="2703029" cy="33782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148594E-EE01-C543-87EE-82612CC48D07}"/>
              </a:ext>
            </a:extLst>
          </p:cNvPr>
          <p:cNvSpPr/>
          <p:nvPr/>
        </p:nvSpPr>
        <p:spPr>
          <a:xfrm>
            <a:off x="459871" y="419100"/>
            <a:ext cx="5042907" cy="2804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7000"/>
              </a:lnSpc>
            </a:pPr>
            <a:r>
              <a:rPr lang="en-US" sz="7200" b="1" dirty="0">
                <a:solidFill>
                  <a:srgbClr val="0B468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Let’s serve</a:t>
            </a:r>
            <a:br>
              <a:rPr lang="en-US" sz="7200" b="1" dirty="0">
                <a:solidFill>
                  <a:srgbClr val="0B468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7200" b="1" dirty="0">
                <a:solidFill>
                  <a:srgbClr val="0B468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the world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8A80101-C6F8-7947-8353-C1240537635B}"/>
              </a:ext>
            </a:extLst>
          </p:cNvPr>
          <p:cNvSpPr/>
          <p:nvPr/>
        </p:nvSpPr>
        <p:spPr>
          <a:xfrm>
            <a:off x="633132" y="3223329"/>
            <a:ext cx="3809417" cy="43255"/>
          </a:xfrm>
          <a:prstGeom prst="rect">
            <a:avLst/>
          </a:prstGeom>
          <a:solidFill>
            <a:srgbClr val="FBCC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39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0248662-18EB-F645-A9A4-686F0F7E2DE9}"/>
              </a:ext>
            </a:extLst>
          </p:cNvPr>
          <p:cNvSpPr/>
          <p:nvPr/>
        </p:nvSpPr>
        <p:spPr>
          <a:xfrm>
            <a:off x="542925" y="3451929"/>
            <a:ext cx="4959853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4E4F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 the &lt;insert club name&gt; to see how you can make a difference in the world by serving your local community. </a:t>
            </a:r>
          </a:p>
          <a:p>
            <a:endParaRPr lang="en-US" sz="2600" dirty="0">
              <a:solidFill>
                <a:srgbClr val="4E4F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>
                <a:solidFill>
                  <a:srgbClr val="4E4F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 Name</a:t>
            </a:r>
          </a:p>
          <a:p>
            <a:r>
              <a:rPr lang="en-US" sz="2600" dirty="0">
                <a:solidFill>
                  <a:srgbClr val="4E4F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Hosted by [Club Name Here]</a:t>
            </a:r>
          </a:p>
          <a:p>
            <a:r>
              <a:rPr lang="en-US" sz="2600" dirty="0">
                <a:solidFill>
                  <a:srgbClr val="4E4F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en-US" sz="2600" dirty="0">
                <a:solidFill>
                  <a:srgbClr val="FBCC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// </a:t>
            </a:r>
            <a:r>
              <a:rPr lang="en-US" sz="2600" dirty="0">
                <a:solidFill>
                  <a:srgbClr val="4E4F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</a:t>
            </a:r>
            <a:r>
              <a:rPr lang="en-US" sz="2600" dirty="0">
                <a:solidFill>
                  <a:srgbClr val="FBCC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// </a:t>
            </a:r>
            <a:r>
              <a:rPr lang="en-US" sz="2600" dirty="0">
                <a:solidFill>
                  <a:srgbClr val="4E4F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xmlns="" val="4590547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E3364E4-6E51-7E4F-9E9E-EFDBD39212FE}"/>
              </a:ext>
            </a:extLst>
          </p:cNvPr>
          <p:cNvSpPr/>
          <p:nvPr/>
        </p:nvSpPr>
        <p:spPr>
          <a:xfrm>
            <a:off x="0" y="0"/>
            <a:ext cx="5962650" cy="8001000"/>
          </a:xfrm>
          <a:prstGeom prst="rect">
            <a:avLst/>
          </a:prstGeom>
          <a:solidFill>
            <a:srgbClr val="0B4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7701" tIns="23851" rIns="47701" bIns="2385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39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8DF0E6C-72AE-5448-993D-B7CD62E4DB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</a:blip>
          <a:srcRect t="4991" r="23747" b="-1397"/>
          <a:stretch/>
        </p:blipFill>
        <p:spPr>
          <a:xfrm>
            <a:off x="3259621" y="0"/>
            <a:ext cx="2703029" cy="3238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EB8489F-B3EA-2048-8964-D6BC349C37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3134" y="7005195"/>
            <a:ext cx="3505195" cy="589659"/>
          </a:xfrm>
          <a:prstGeom prst="rect">
            <a:avLst/>
          </a:prstGeom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2C73D0-C629-DF49-A0BC-3F44C49B9632}"/>
              </a:ext>
            </a:extLst>
          </p:cNvPr>
          <p:cNvSpPr/>
          <p:nvPr/>
        </p:nvSpPr>
        <p:spPr>
          <a:xfrm>
            <a:off x="459871" y="419100"/>
            <a:ext cx="5042907" cy="2804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7000"/>
              </a:lnSpc>
            </a:pPr>
            <a:r>
              <a:rPr lang="en-US" sz="7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Let’s serve</a:t>
            </a:r>
            <a:br>
              <a:rPr lang="en-US" sz="7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7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the world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00FFB77-BACE-3941-A71D-2B8DB1724065}"/>
              </a:ext>
            </a:extLst>
          </p:cNvPr>
          <p:cNvSpPr/>
          <p:nvPr/>
        </p:nvSpPr>
        <p:spPr>
          <a:xfrm>
            <a:off x="633132" y="3223329"/>
            <a:ext cx="3809417" cy="43255"/>
          </a:xfrm>
          <a:prstGeom prst="rect">
            <a:avLst/>
          </a:prstGeom>
          <a:solidFill>
            <a:srgbClr val="FBCC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39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8C46191-7C44-2445-B594-AC1A30198E46}"/>
              </a:ext>
            </a:extLst>
          </p:cNvPr>
          <p:cNvSpPr/>
          <p:nvPr/>
        </p:nvSpPr>
        <p:spPr>
          <a:xfrm>
            <a:off x="542925" y="3451929"/>
            <a:ext cx="4959853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 the &lt;insert club name&gt; to see how you can make a difference in the world by serving your local community. </a:t>
            </a:r>
          </a:p>
          <a:p>
            <a:endParaRPr lang="en-US" sz="2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 Name</a:t>
            </a:r>
          </a:p>
          <a:p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Hosted by [Club Name Here]</a:t>
            </a:r>
          </a:p>
          <a:p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</a:t>
            </a:r>
            <a:r>
              <a:rPr lang="en-US" sz="2600" dirty="0">
                <a:solidFill>
                  <a:srgbClr val="FBCC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Date </a:t>
            </a:r>
            <a:r>
              <a:rPr lang="en-US" sz="2600" dirty="0">
                <a:solidFill>
                  <a:srgbClr val="FBCC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 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xmlns="" val="3399549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EB8489F-B3EA-2048-8964-D6BC349C37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33132" y="7005195"/>
            <a:ext cx="3505200" cy="589659"/>
          </a:xfrm>
          <a:prstGeom prst="rect">
            <a:avLst/>
          </a:prstGeom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77CE043-D78A-AE4C-85EE-8C6FA09CBA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</a:blip>
          <a:srcRect t="5442" r="23798" b="-5945"/>
          <a:stretch/>
        </p:blipFill>
        <p:spPr>
          <a:xfrm>
            <a:off x="3259621" y="0"/>
            <a:ext cx="2703029" cy="33782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148594E-EE01-C543-87EE-82612CC48D07}"/>
              </a:ext>
            </a:extLst>
          </p:cNvPr>
          <p:cNvSpPr/>
          <p:nvPr/>
        </p:nvSpPr>
        <p:spPr>
          <a:xfrm>
            <a:off x="459871" y="723900"/>
            <a:ext cx="5042907" cy="3564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400"/>
              </a:lnSpc>
            </a:pPr>
            <a:r>
              <a:rPr lang="en-US" sz="5400" b="1" dirty="0">
                <a:solidFill>
                  <a:srgbClr val="0B468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Did you know there’s a service club in [ your location ]?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8A80101-C6F8-7947-8353-C1240537635B}"/>
              </a:ext>
            </a:extLst>
          </p:cNvPr>
          <p:cNvSpPr/>
          <p:nvPr/>
        </p:nvSpPr>
        <p:spPr>
          <a:xfrm>
            <a:off x="619125" y="4394131"/>
            <a:ext cx="4190359" cy="43255"/>
          </a:xfrm>
          <a:prstGeom prst="rect">
            <a:avLst/>
          </a:prstGeom>
          <a:solidFill>
            <a:srgbClr val="FBCC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39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0248662-18EB-F645-A9A4-686F0F7E2DE9}"/>
              </a:ext>
            </a:extLst>
          </p:cNvPr>
          <p:cNvSpPr/>
          <p:nvPr/>
        </p:nvSpPr>
        <p:spPr>
          <a:xfrm>
            <a:off x="542925" y="4622731"/>
            <a:ext cx="495985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4E4F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us at our next event.</a:t>
            </a:r>
            <a:endParaRPr lang="en-US" sz="2800" dirty="0">
              <a:solidFill>
                <a:srgbClr val="4E4F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4E4F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 Name</a:t>
            </a:r>
          </a:p>
          <a:p>
            <a:r>
              <a:rPr lang="en-US" sz="2800" dirty="0">
                <a:solidFill>
                  <a:srgbClr val="4E4F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Hosted by [Club Name Here]</a:t>
            </a:r>
          </a:p>
          <a:p>
            <a:r>
              <a:rPr lang="en-US" sz="2800" dirty="0">
                <a:solidFill>
                  <a:srgbClr val="4E4F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en-US" sz="2800" dirty="0">
                <a:solidFill>
                  <a:srgbClr val="FBCC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// </a:t>
            </a:r>
            <a:r>
              <a:rPr lang="en-US" sz="2800" dirty="0">
                <a:solidFill>
                  <a:srgbClr val="4E4F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</a:t>
            </a:r>
            <a:r>
              <a:rPr lang="en-US" sz="2800" dirty="0">
                <a:solidFill>
                  <a:srgbClr val="FBCC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// </a:t>
            </a:r>
            <a:r>
              <a:rPr lang="en-US" sz="2800" dirty="0">
                <a:solidFill>
                  <a:srgbClr val="4E4F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xmlns="" val="22275825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E3364E4-6E51-7E4F-9E9E-EFDBD39212FE}"/>
              </a:ext>
            </a:extLst>
          </p:cNvPr>
          <p:cNvSpPr/>
          <p:nvPr/>
        </p:nvSpPr>
        <p:spPr>
          <a:xfrm>
            <a:off x="0" y="0"/>
            <a:ext cx="5962650" cy="8001000"/>
          </a:xfrm>
          <a:prstGeom prst="rect">
            <a:avLst/>
          </a:prstGeom>
          <a:solidFill>
            <a:srgbClr val="0B4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7701" tIns="23851" rIns="47701" bIns="2385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39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8DF0E6C-72AE-5448-993D-B7CD62E4DB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</a:blip>
          <a:srcRect t="4991" r="23747" b="-1397"/>
          <a:stretch/>
        </p:blipFill>
        <p:spPr>
          <a:xfrm>
            <a:off x="3259621" y="0"/>
            <a:ext cx="2703029" cy="3238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EB8489F-B3EA-2048-8964-D6BC349C37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3134" y="7005195"/>
            <a:ext cx="3505195" cy="589659"/>
          </a:xfrm>
          <a:prstGeom prst="rect">
            <a:avLst/>
          </a:prstGeom>
          <a:effectLst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148594E-EE01-C543-87EE-82612CC48D07}"/>
              </a:ext>
            </a:extLst>
          </p:cNvPr>
          <p:cNvSpPr/>
          <p:nvPr/>
        </p:nvSpPr>
        <p:spPr>
          <a:xfrm>
            <a:off x="459871" y="723900"/>
            <a:ext cx="5042907" cy="3564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400"/>
              </a:lnSpc>
            </a:pPr>
            <a:r>
              <a:rPr lang="en-US" sz="5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Did you know there’s a service club in [ your location ]?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8A80101-C6F8-7947-8353-C1240537635B}"/>
              </a:ext>
            </a:extLst>
          </p:cNvPr>
          <p:cNvSpPr/>
          <p:nvPr/>
        </p:nvSpPr>
        <p:spPr>
          <a:xfrm>
            <a:off x="619125" y="4394131"/>
            <a:ext cx="4190359" cy="43255"/>
          </a:xfrm>
          <a:prstGeom prst="rect">
            <a:avLst/>
          </a:prstGeom>
          <a:solidFill>
            <a:srgbClr val="FBCC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39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0248662-18EB-F645-A9A4-686F0F7E2DE9}"/>
              </a:ext>
            </a:extLst>
          </p:cNvPr>
          <p:cNvSpPr/>
          <p:nvPr/>
        </p:nvSpPr>
        <p:spPr>
          <a:xfrm>
            <a:off x="542925" y="4622731"/>
            <a:ext cx="495985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us at our next event.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 Name</a:t>
            </a:r>
          </a:p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Hosted by [Club Name Here]</a:t>
            </a:r>
          </a:p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</a:t>
            </a:r>
            <a:r>
              <a:rPr lang="en-US" sz="2800" dirty="0">
                <a:solidFill>
                  <a:srgbClr val="FBCC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Date </a:t>
            </a:r>
            <a:r>
              <a:rPr lang="en-US" sz="2800" dirty="0">
                <a:solidFill>
                  <a:srgbClr val="FBCC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Location</a:t>
            </a:r>
          </a:p>
        </p:txBody>
      </p:sp>
    </p:spTree>
    <p:extLst>
      <p:ext uri="{BB962C8B-B14F-4D97-AF65-F5344CB8AC3E}">
        <p14:creationId xmlns:p14="http://schemas.microsoft.com/office/powerpoint/2010/main" xmlns="" val="1736620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EB8489F-B3EA-2048-8964-D6BC349C37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33132" y="7005195"/>
            <a:ext cx="3505200" cy="589659"/>
          </a:xfrm>
          <a:prstGeom prst="rect">
            <a:avLst/>
          </a:prstGeom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77CE043-D78A-AE4C-85EE-8C6FA09CBA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</a:blip>
          <a:srcRect t="5442" r="23798" b="-5945"/>
          <a:stretch/>
        </p:blipFill>
        <p:spPr>
          <a:xfrm>
            <a:off x="2600325" y="0"/>
            <a:ext cx="3362325" cy="42022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148594E-EE01-C543-87EE-82612CC48D07}"/>
              </a:ext>
            </a:extLst>
          </p:cNvPr>
          <p:cNvSpPr/>
          <p:nvPr/>
        </p:nvSpPr>
        <p:spPr>
          <a:xfrm>
            <a:off x="459871" y="1509762"/>
            <a:ext cx="5042907" cy="3564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400"/>
              </a:lnSpc>
            </a:pPr>
            <a:r>
              <a:rPr lang="en-US" sz="5400" b="1" dirty="0">
                <a:solidFill>
                  <a:srgbClr val="0B468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Did you know there’s a service club in [ your location ]?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8A80101-C6F8-7947-8353-C1240537635B}"/>
              </a:ext>
            </a:extLst>
          </p:cNvPr>
          <p:cNvSpPr/>
          <p:nvPr/>
        </p:nvSpPr>
        <p:spPr>
          <a:xfrm>
            <a:off x="619125" y="5179993"/>
            <a:ext cx="4190359" cy="43255"/>
          </a:xfrm>
          <a:prstGeom prst="rect">
            <a:avLst/>
          </a:prstGeom>
          <a:solidFill>
            <a:srgbClr val="FBCC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39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0248662-18EB-F645-A9A4-686F0F7E2DE9}"/>
              </a:ext>
            </a:extLst>
          </p:cNvPr>
          <p:cNvSpPr/>
          <p:nvPr/>
        </p:nvSpPr>
        <p:spPr>
          <a:xfrm>
            <a:off x="542925" y="5408593"/>
            <a:ext cx="49598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4E4F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more or get involved at</a:t>
            </a:r>
          </a:p>
          <a:p>
            <a:r>
              <a:rPr lang="en-US" sz="2800" b="1" dirty="0" err="1">
                <a:solidFill>
                  <a:srgbClr val="4E4F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lionsclubs.org</a:t>
            </a:r>
            <a:r>
              <a:rPr lang="en-US" sz="2800" b="1" dirty="0">
                <a:solidFill>
                  <a:srgbClr val="4E4F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/about-us</a:t>
            </a:r>
            <a:endParaRPr lang="en-US" sz="2800" dirty="0">
              <a:solidFill>
                <a:srgbClr val="4E4F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8937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3A3443F-8761-D24F-B340-C68A79FDD187}"/>
              </a:ext>
            </a:extLst>
          </p:cNvPr>
          <p:cNvSpPr/>
          <p:nvPr/>
        </p:nvSpPr>
        <p:spPr>
          <a:xfrm>
            <a:off x="0" y="0"/>
            <a:ext cx="5962650" cy="8001000"/>
          </a:xfrm>
          <a:prstGeom prst="rect">
            <a:avLst/>
          </a:prstGeom>
          <a:solidFill>
            <a:srgbClr val="0B4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7701" tIns="23851" rIns="47701" bIns="2385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39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D2E8B81-01EE-2841-B0F5-F4E9FD1365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</a:blip>
          <a:srcRect t="4991" r="23747" b="-1397"/>
          <a:stretch/>
        </p:blipFill>
        <p:spPr>
          <a:xfrm>
            <a:off x="2600325" y="-1"/>
            <a:ext cx="3362325" cy="40284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B776945-B768-1847-985E-15DABE5A36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3134" y="7005195"/>
            <a:ext cx="3505195" cy="589659"/>
          </a:xfrm>
          <a:prstGeom prst="rect">
            <a:avLst/>
          </a:prstGeom>
          <a:effectLst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148594E-EE01-C543-87EE-82612CC48D07}"/>
              </a:ext>
            </a:extLst>
          </p:cNvPr>
          <p:cNvSpPr/>
          <p:nvPr/>
        </p:nvSpPr>
        <p:spPr>
          <a:xfrm>
            <a:off x="459871" y="1509762"/>
            <a:ext cx="5042907" cy="3564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400"/>
              </a:lnSpc>
            </a:pPr>
            <a:r>
              <a:rPr lang="en-US" sz="5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Did you know there’s a service club in [ your location ]?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8A80101-C6F8-7947-8353-C1240537635B}"/>
              </a:ext>
            </a:extLst>
          </p:cNvPr>
          <p:cNvSpPr/>
          <p:nvPr/>
        </p:nvSpPr>
        <p:spPr>
          <a:xfrm>
            <a:off x="619125" y="5179993"/>
            <a:ext cx="4190359" cy="43255"/>
          </a:xfrm>
          <a:prstGeom prst="rect">
            <a:avLst/>
          </a:prstGeom>
          <a:solidFill>
            <a:srgbClr val="FBCC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39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0248662-18EB-F645-A9A4-686F0F7E2DE9}"/>
              </a:ext>
            </a:extLst>
          </p:cNvPr>
          <p:cNvSpPr/>
          <p:nvPr/>
        </p:nvSpPr>
        <p:spPr>
          <a:xfrm>
            <a:off x="542925" y="5408593"/>
            <a:ext cx="49598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more or get involved at</a:t>
            </a:r>
          </a:p>
          <a:p>
            <a:r>
              <a:rPr lang="en-US" sz="2800" b="1" dirty="0" err="1">
                <a:solidFill>
                  <a:srgbClr val="FBCC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lionsclubs.org</a:t>
            </a:r>
            <a:r>
              <a:rPr lang="en-US" sz="2800" b="1" dirty="0">
                <a:solidFill>
                  <a:srgbClr val="FBCC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/about-us</a:t>
            </a:r>
            <a:endParaRPr lang="en-US" sz="2800" dirty="0">
              <a:solidFill>
                <a:srgbClr val="FBCC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99972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C063E5A-3892-6748-B3F8-16E3E71923DB}"/>
              </a:ext>
            </a:extLst>
          </p:cNvPr>
          <p:cNvSpPr/>
          <p:nvPr/>
        </p:nvSpPr>
        <p:spPr>
          <a:xfrm>
            <a:off x="863693" y="5829300"/>
            <a:ext cx="42352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4E4F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 Club Name Here 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22119B3-34C0-D743-A50A-ADF6669E5C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499"/>
          <a:stretch/>
        </p:blipFill>
        <p:spPr>
          <a:xfrm>
            <a:off x="0" y="0"/>
            <a:ext cx="5962650" cy="6570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8DD58F4-8A5F-174C-941B-0B7ABA9A1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3925" y="5433612"/>
            <a:ext cx="1228725" cy="25673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EDEBD44-B900-444B-8D9C-7615B8EBF7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271" y="1451206"/>
            <a:ext cx="4632107" cy="376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70741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accessory, umbrella&#10;&#10;Description automatically generated">
            <a:extLst>
              <a:ext uri="{FF2B5EF4-FFF2-40B4-BE49-F238E27FC236}">
                <a16:creationId xmlns:a16="http://schemas.microsoft.com/office/drawing/2014/main" xmlns="" id="{BD71DF01-076E-F34C-8470-C58ECAF521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79" t="2031" r="16969" b="2541"/>
          <a:stretch/>
        </p:blipFill>
        <p:spPr>
          <a:xfrm rot="16200000">
            <a:off x="-1019175" y="1019174"/>
            <a:ext cx="8001000" cy="59626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FF142C0-C6F5-8547-B11D-EFF6820DCB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r="23746"/>
          <a:stretch/>
        </p:blipFill>
        <p:spPr>
          <a:xfrm>
            <a:off x="2219325" y="118386"/>
            <a:ext cx="3745465" cy="46545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FA5EB7F-68B9-3645-847F-03C804591275}"/>
              </a:ext>
            </a:extLst>
          </p:cNvPr>
          <p:cNvSpPr/>
          <p:nvPr/>
        </p:nvSpPr>
        <p:spPr>
          <a:xfrm>
            <a:off x="387189" y="647700"/>
            <a:ext cx="526492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 b="1" dirty="0">
                <a:solidFill>
                  <a:schemeClr val="bg1"/>
                </a:solidFill>
                <a:effectLst>
                  <a:glow rad="139700">
                    <a:schemeClr val="tx1">
                      <a:alpha val="4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Now supporting our global causes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080DB18-25CC-A043-BCBF-DB361A9BC0DC}"/>
              </a:ext>
            </a:extLst>
          </p:cNvPr>
          <p:cNvSpPr/>
          <p:nvPr/>
        </p:nvSpPr>
        <p:spPr>
          <a:xfrm>
            <a:off x="1432055" y="4610100"/>
            <a:ext cx="3098538" cy="77464"/>
          </a:xfrm>
          <a:prstGeom prst="rect">
            <a:avLst/>
          </a:prstGeom>
          <a:solidFill>
            <a:srgbClr val="FBCC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39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F92B8B6-A44B-1944-AB09-CE8A2C16B2EE}"/>
              </a:ext>
            </a:extLst>
          </p:cNvPr>
          <p:cNvGrpSpPr/>
          <p:nvPr/>
        </p:nvGrpSpPr>
        <p:grpSpPr>
          <a:xfrm>
            <a:off x="450260" y="4991100"/>
            <a:ext cx="5198065" cy="1450884"/>
            <a:chOff x="91870" y="5829300"/>
            <a:chExt cx="5778910" cy="161301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BBFC38AA-1854-2041-80B4-11727980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15506"/>
            <a:stretch/>
          </p:blipFill>
          <p:spPr>
            <a:xfrm>
              <a:off x="4629452" y="5829300"/>
              <a:ext cx="1076394" cy="127392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DFF3F29B-0274-3F42-BE9A-A2CA0935F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4268" y="6058423"/>
              <a:ext cx="815675" cy="81567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082232D7-119A-CD41-8A9D-5657A1EBC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81451" y="5829300"/>
              <a:ext cx="1273921" cy="127392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92CDD4BC-7673-9A49-AB8E-3E0F05EA8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47892" y="5829300"/>
              <a:ext cx="1273921" cy="127392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4DDD0E9C-2096-2341-AB1A-252F12EE1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09017" y="5829300"/>
              <a:ext cx="1273921" cy="1273921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95433584-AA38-A240-BFDD-A2E8444A7A42}"/>
                </a:ext>
              </a:extLst>
            </p:cNvPr>
            <p:cNvSpPr/>
            <p:nvPr/>
          </p:nvSpPr>
          <p:spPr>
            <a:xfrm>
              <a:off x="4788255" y="6965078"/>
              <a:ext cx="1082525" cy="4772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Childhood Cancer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A61058C1-C2E1-6B4E-8062-3A2C927F48DE}"/>
                </a:ext>
              </a:extLst>
            </p:cNvPr>
            <p:cNvSpPr/>
            <p:nvPr/>
          </p:nvSpPr>
          <p:spPr>
            <a:xfrm>
              <a:off x="3604714" y="6965078"/>
              <a:ext cx="1082525" cy="2879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Vision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29858D0F-4AF0-F34D-AB66-FA2DCAADFF86}"/>
                </a:ext>
              </a:extLst>
            </p:cNvPr>
            <p:cNvSpPr/>
            <p:nvPr/>
          </p:nvSpPr>
          <p:spPr>
            <a:xfrm>
              <a:off x="2420206" y="6965078"/>
              <a:ext cx="1082525" cy="2879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Hunger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59C5793A-D06A-F143-964B-38A5D50E1F94}"/>
                </a:ext>
              </a:extLst>
            </p:cNvPr>
            <p:cNvSpPr/>
            <p:nvPr/>
          </p:nvSpPr>
          <p:spPr>
            <a:xfrm>
              <a:off x="1277148" y="6965078"/>
              <a:ext cx="1082525" cy="2879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Environment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88CBAE63-3384-7E43-BACC-06F70E03BBBB}"/>
                </a:ext>
              </a:extLst>
            </p:cNvPr>
            <p:cNvSpPr/>
            <p:nvPr/>
          </p:nvSpPr>
          <p:spPr>
            <a:xfrm>
              <a:off x="91870" y="6965078"/>
              <a:ext cx="1082525" cy="2879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Diabetes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5076557-5297-4847-AEAF-AC859774493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267052" y="6992241"/>
            <a:ext cx="3505195" cy="58965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xmlns="" val="2089292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204D34C-8CF9-7B4F-968D-727CC1A4A0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2000"/>
          </a:blip>
          <a:srcRect l="30738" t="1565" r="21120" b="1565"/>
          <a:stretch/>
        </p:blipFill>
        <p:spPr>
          <a:xfrm>
            <a:off x="0" y="0"/>
            <a:ext cx="5962650" cy="8001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AF22D8D-8177-DC43-BFC0-FAE9D8918EAF}"/>
              </a:ext>
            </a:extLst>
          </p:cNvPr>
          <p:cNvSpPr/>
          <p:nvPr/>
        </p:nvSpPr>
        <p:spPr>
          <a:xfrm>
            <a:off x="459871" y="4610100"/>
            <a:ext cx="5042907" cy="1906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7000"/>
              </a:lnSpc>
            </a:pPr>
            <a:r>
              <a:rPr lang="en-US" sz="7200" b="1" dirty="0">
                <a:solidFill>
                  <a:srgbClr val="0B468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Together, we serve.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C6B210C-DD70-3745-AA84-588955573AE4}"/>
              </a:ext>
            </a:extLst>
          </p:cNvPr>
          <p:cNvSpPr/>
          <p:nvPr/>
        </p:nvSpPr>
        <p:spPr>
          <a:xfrm>
            <a:off x="695325" y="6527648"/>
            <a:ext cx="3148279" cy="63330"/>
          </a:xfrm>
          <a:prstGeom prst="rect">
            <a:avLst/>
          </a:prstGeom>
          <a:solidFill>
            <a:srgbClr val="FBCC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39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0380EBA-3405-5348-B0AA-EE51A37F0A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3134" y="6835327"/>
            <a:ext cx="3505200" cy="58965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xmlns="" val="16998907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ccessory, umbrella&#10;&#10;Description automatically generated">
            <a:extLst>
              <a:ext uri="{FF2B5EF4-FFF2-40B4-BE49-F238E27FC236}">
                <a16:creationId xmlns:a16="http://schemas.microsoft.com/office/drawing/2014/main" xmlns="" id="{E608E328-EC4F-3342-A347-D6A1207F07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79" t="2031" r="16969" b="2541"/>
          <a:stretch/>
        </p:blipFill>
        <p:spPr>
          <a:xfrm rot="16200000">
            <a:off x="-1019175" y="1019174"/>
            <a:ext cx="8001000" cy="59626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511FF9E-689F-094A-A9E9-7EB51C8B95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74166" y="1005030"/>
            <a:ext cx="4814315" cy="3916732"/>
          </a:xfrm>
          <a:prstGeom prst="rect">
            <a:avLst/>
          </a:prstGeom>
          <a:effectLst>
            <a:glow rad="139700">
              <a:schemeClr val="tx1">
                <a:alpha val="4000"/>
              </a:schemeClr>
            </a:glo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C063E5A-3892-6748-B3F8-16E3E71923DB}"/>
              </a:ext>
            </a:extLst>
          </p:cNvPr>
          <p:cNvSpPr/>
          <p:nvPr/>
        </p:nvSpPr>
        <p:spPr>
          <a:xfrm>
            <a:off x="498663" y="5901392"/>
            <a:ext cx="49653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 Club Name Here ]</a:t>
            </a:r>
          </a:p>
        </p:txBody>
      </p:sp>
    </p:spTree>
    <p:extLst>
      <p:ext uri="{BB962C8B-B14F-4D97-AF65-F5344CB8AC3E}">
        <p14:creationId xmlns:p14="http://schemas.microsoft.com/office/powerpoint/2010/main" xmlns="" val="3822754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204D34C-8CF9-7B4F-968D-727CC1A4A0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5000"/>
          </a:blip>
          <a:srcRect l="30738" t="1565" r="21120" b="1565"/>
          <a:stretch/>
        </p:blipFill>
        <p:spPr>
          <a:xfrm>
            <a:off x="0" y="0"/>
            <a:ext cx="5962650" cy="8001000"/>
          </a:xfrm>
          <a:prstGeom prst="rect">
            <a:avLst/>
          </a:prstGeom>
          <a:solidFill>
            <a:srgbClr val="0B4680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EB8489F-B3EA-2048-8964-D6BC349C37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3134" y="6835327"/>
            <a:ext cx="3505195" cy="589659"/>
          </a:xfrm>
          <a:prstGeom prst="rect">
            <a:avLst/>
          </a:prstGeom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AF22D8D-8177-DC43-BFC0-FAE9D8918EAF}"/>
              </a:ext>
            </a:extLst>
          </p:cNvPr>
          <p:cNvSpPr/>
          <p:nvPr/>
        </p:nvSpPr>
        <p:spPr>
          <a:xfrm>
            <a:off x="459871" y="4610100"/>
            <a:ext cx="5042907" cy="1906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7000"/>
              </a:lnSpc>
            </a:pPr>
            <a:r>
              <a:rPr lang="en-US" sz="7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Together, we serve.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C6B210C-DD70-3745-AA84-588955573AE4}"/>
              </a:ext>
            </a:extLst>
          </p:cNvPr>
          <p:cNvSpPr/>
          <p:nvPr/>
        </p:nvSpPr>
        <p:spPr>
          <a:xfrm>
            <a:off x="695325" y="6527648"/>
            <a:ext cx="3148279" cy="63330"/>
          </a:xfrm>
          <a:prstGeom prst="rect">
            <a:avLst/>
          </a:prstGeom>
          <a:solidFill>
            <a:srgbClr val="FBCC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39"/>
          </a:p>
        </p:txBody>
      </p:sp>
    </p:spTree>
    <p:extLst>
      <p:ext uri="{BB962C8B-B14F-4D97-AF65-F5344CB8AC3E}">
        <p14:creationId xmlns:p14="http://schemas.microsoft.com/office/powerpoint/2010/main" xmlns="" val="3417581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EB8489F-B3EA-2048-8964-D6BC349C37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33132" y="7005195"/>
            <a:ext cx="3505200" cy="589659"/>
          </a:xfrm>
          <a:prstGeom prst="rect">
            <a:avLst/>
          </a:prstGeom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77CE043-D78A-AE4C-85EE-8C6FA09CBA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</a:blip>
          <a:srcRect t="5442" r="23798" b="-5945"/>
          <a:stretch/>
        </p:blipFill>
        <p:spPr>
          <a:xfrm>
            <a:off x="3259621" y="0"/>
            <a:ext cx="2703029" cy="33782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148594E-EE01-C543-87EE-82612CC48D07}"/>
              </a:ext>
            </a:extLst>
          </p:cNvPr>
          <p:cNvSpPr/>
          <p:nvPr/>
        </p:nvSpPr>
        <p:spPr>
          <a:xfrm>
            <a:off x="459871" y="1338408"/>
            <a:ext cx="5042907" cy="1906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7000"/>
              </a:lnSpc>
            </a:pPr>
            <a:r>
              <a:rPr lang="en-US" sz="7200" b="1" dirty="0">
                <a:solidFill>
                  <a:srgbClr val="0B468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Together, we serve.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8A80101-C6F8-7947-8353-C1240537635B}"/>
              </a:ext>
            </a:extLst>
          </p:cNvPr>
          <p:cNvSpPr/>
          <p:nvPr/>
        </p:nvSpPr>
        <p:spPr>
          <a:xfrm>
            <a:off x="633132" y="3223329"/>
            <a:ext cx="3809417" cy="43255"/>
          </a:xfrm>
          <a:prstGeom prst="rect">
            <a:avLst/>
          </a:prstGeom>
          <a:solidFill>
            <a:srgbClr val="FBCC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39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0248662-18EB-F645-A9A4-686F0F7E2DE9}"/>
              </a:ext>
            </a:extLst>
          </p:cNvPr>
          <p:cNvSpPr/>
          <p:nvPr/>
        </p:nvSpPr>
        <p:spPr>
          <a:xfrm>
            <a:off x="542925" y="3451929"/>
            <a:ext cx="4959853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4E4F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 the &lt;insert club name&gt; to see how you can make a difference in the world by serving your local community. </a:t>
            </a:r>
          </a:p>
          <a:p>
            <a:endParaRPr lang="en-US" sz="2600" dirty="0">
              <a:solidFill>
                <a:srgbClr val="4E4F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>
                <a:solidFill>
                  <a:srgbClr val="4E4F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 Name</a:t>
            </a:r>
          </a:p>
          <a:p>
            <a:r>
              <a:rPr lang="en-US" sz="2600" dirty="0">
                <a:solidFill>
                  <a:srgbClr val="4E4F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Hosted by [Club Name Here]</a:t>
            </a:r>
          </a:p>
          <a:p>
            <a:r>
              <a:rPr lang="en-US" sz="2600" dirty="0">
                <a:solidFill>
                  <a:srgbClr val="4E4F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en-US" sz="2600" dirty="0">
                <a:solidFill>
                  <a:srgbClr val="FBCC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// </a:t>
            </a:r>
            <a:r>
              <a:rPr lang="en-US" sz="2600" dirty="0">
                <a:solidFill>
                  <a:srgbClr val="4E4F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</a:t>
            </a:r>
            <a:r>
              <a:rPr lang="en-US" sz="2600" dirty="0">
                <a:solidFill>
                  <a:srgbClr val="FBCC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// </a:t>
            </a:r>
            <a:r>
              <a:rPr lang="en-US" sz="2600" dirty="0">
                <a:solidFill>
                  <a:srgbClr val="4E4F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xmlns="" val="3210343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E3364E4-6E51-7E4F-9E9E-EFDBD39212FE}"/>
              </a:ext>
            </a:extLst>
          </p:cNvPr>
          <p:cNvSpPr/>
          <p:nvPr/>
        </p:nvSpPr>
        <p:spPr>
          <a:xfrm>
            <a:off x="0" y="0"/>
            <a:ext cx="5962650" cy="8001000"/>
          </a:xfrm>
          <a:prstGeom prst="rect">
            <a:avLst/>
          </a:prstGeom>
          <a:solidFill>
            <a:srgbClr val="0B4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7701" tIns="23851" rIns="47701" bIns="2385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39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8DF0E6C-72AE-5448-993D-B7CD62E4DB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</a:blip>
          <a:srcRect t="4991" r="23747" b="-1397"/>
          <a:stretch/>
        </p:blipFill>
        <p:spPr>
          <a:xfrm>
            <a:off x="3259621" y="0"/>
            <a:ext cx="2703029" cy="3238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EB8489F-B3EA-2048-8964-D6BC349C37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3134" y="7005195"/>
            <a:ext cx="3505195" cy="589659"/>
          </a:xfrm>
          <a:prstGeom prst="rect">
            <a:avLst/>
          </a:prstGeom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AF22D8D-8177-DC43-BFC0-FAE9D8918EAF}"/>
              </a:ext>
            </a:extLst>
          </p:cNvPr>
          <p:cNvSpPr/>
          <p:nvPr/>
        </p:nvSpPr>
        <p:spPr>
          <a:xfrm>
            <a:off x="459871" y="1338408"/>
            <a:ext cx="5042907" cy="1906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7000"/>
              </a:lnSpc>
            </a:pPr>
            <a:r>
              <a:rPr lang="en-US" sz="7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Together, we serve.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C6B210C-DD70-3745-AA84-588955573AE4}"/>
              </a:ext>
            </a:extLst>
          </p:cNvPr>
          <p:cNvSpPr/>
          <p:nvPr/>
        </p:nvSpPr>
        <p:spPr>
          <a:xfrm>
            <a:off x="633132" y="3223329"/>
            <a:ext cx="3809417" cy="43255"/>
          </a:xfrm>
          <a:prstGeom prst="rect">
            <a:avLst/>
          </a:prstGeom>
          <a:solidFill>
            <a:srgbClr val="FBCC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39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82909CB-BE01-4743-808B-964E5962D543}"/>
              </a:ext>
            </a:extLst>
          </p:cNvPr>
          <p:cNvSpPr/>
          <p:nvPr/>
        </p:nvSpPr>
        <p:spPr>
          <a:xfrm>
            <a:off x="542925" y="3451929"/>
            <a:ext cx="4959853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 the &lt;insert club name&gt; to see how you can make a difference in the world by serving your local community. </a:t>
            </a:r>
          </a:p>
          <a:p>
            <a:endParaRPr lang="en-US" sz="2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 Name</a:t>
            </a:r>
          </a:p>
          <a:p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Hosted by [Club Name Here]</a:t>
            </a:r>
          </a:p>
          <a:p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</a:t>
            </a:r>
            <a:r>
              <a:rPr lang="en-US" sz="2600" dirty="0">
                <a:solidFill>
                  <a:srgbClr val="FBCC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Date </a:t>
            </a:r>
            <a:r>
              <a:rPr lang="en-US" sz="2600" dirty="0">
                <a:solidFill>
                  <a:srgbClr val="FBCC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Location</a:t>
            </a:r>
          </a:p>
        </p:txBody>
      </p:sp>
    </p:spTree>
    <p:extLst>
      <p:ext uri="{BB962C8B-B14F-4D97-AF65-F5344CB8AC3E}">
        <p14:creationId xmlns:p14="http://schemas.microsoft.com/office/powerpoint/2010/main" xmlns="" val="1969148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122C696-8844-5547-BA1A-84669D8AE7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2000"/>
          </a:blip>
          <a:srcRect l="30738" t="1565" r="21120" b="1565"/>
          <a:stretch/>
        </p:blipFill>
        <p:spPr>
          <a:xfrm>
            <a:off x="0" y="0"/>
            <a:ext cx="5962650" cy="8001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AF22D8D-8177-DC43-BFC0-FAE9D8918EAF}"/>
              </a:ext>
            </a:extLst>
          </p:cNvPr>
          <p:cNvSpPr/>
          <p:nvPr/>
        </p:nvSpPr>
        <p:spPr>
          <a:xfrm>
            <a:off x="459871" y="3710871"/>
            <a:ext cx="5042907" cy="2804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7000"/>
              </a:lnSpc>
            </a:pPr>
            <a:r>
              <a:rPr lang="en-US" sz="7200" b="1" dirty="0">
                <a:solidFill>
                  <a:srgbClr val="0B468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Come serve with us.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49A7044-692D-6341-8D81-5F286A247DB9}"/>
              </a:ext>
            </a:extLst>
          </p:cNvPr>
          <p:cNvSpPr/>
          <p:nvPr/>
        </p:nvSpPr>
        <p:spPr>
          <a:xfrm>
            <a:off x="695325" y="6527648"/>
            <a:ext cx="3148279" cy="63330"/>
          </a:xfrm>
          <a:prstGeom prst="rect">
            <a:avLst/>
          </a:prstGeom>
          <a:solidFill>
            <a:srgbClr val="FBCC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39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0B36359-2F72-E449-A98E-FD7AEC96C4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3134" y="6835327"/>
            <a:ext cx="3505200" cy="58965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xmlns="" val="2115767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204D34C-8CF9-7B4F-968D-727CC1A4A0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5000"/>
          </a:blip>
          <a:srcRect l="30738" t="1565" r="21120" b="1565"/>
          <a:stretch/>
        </p:blipFill>
        <p:spPr>
          <a:xfrm>
            <a:off x="0" y="0"/>
            <a:ext cx="5962650" cy="8001000"/>
          </a:xfrm>
          <a:prstGeom prst="rect">
            <a:avLst/>
          </a:prstGeom>
          <a:solidFill>
            <a:srgbClr val="0B4680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EB8489F-B3EA-2048-8964-D6BC349C37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3134" y="6835327"/>
            <a:ext cx="3505195" cy="589659"/>
          </a:xfrm>
          <a:prstGeom prst="rect">
            <a:avLst/>
          </a:prstGeom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AF22D8D-8177-DC43-BFC0-FAE9D8918EAF}"/>
              </a:ext>
            </a:extLst>
          </p:cNvPr>
          <p:cNvSpPr/>
          <p:nvPr/>
        </p:nvSpPr>
        <p:spPr>
          <a:xfrm>
            <a:off x="459871" y="3710871"/>
            <a:ext cx="5042907" cy="2804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7000"/>
              </a:lnSpc>
            </a:pPr>
            <a:r>
              <a:rPr lang="en-US" sz="7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Come serve with us.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C6B210C-DD70-3745-AA84-588955573AE4}"/>
              </a:ext>
            </a:extLst>
          </p:cNvPr>
          <p:cNvSpPr/>
          <p:nvPr/>
        </p:nvSpPr>
        <p:spPr>
          <a:xfrm>
            <a:off x="695325" y="6527648"/>
            <a:ext cx="3148279" cy="63330"/>
          </a:xfrm>
          <a:prstGeom prst="rect">
            <a:avLst/>
          </a:prstGeom>
          <a:solidFill>
            <a:srgbClr val="FBCC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39"/>
          </a:p>
        </p:txBody>
      </p:sp>
    </p:spTree>
    <p:extLst>
      <p:ext uri="{BB962C8B-B14F-4D97-AF65-F5344CB8AC3E}">
        <p14:creationId xmlns:p14="http://schemas.microsoft.com/office/powerpoint/2010/main" xmlns="" val="13091309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EB8489F-B3EA-2048-8964-D6BC349C37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33132" y="7005195"/>
            <a:ext cx="3505200" cy="589659"/>
          </a:xfrm>
          <a:prstGeom prst="rect">
            <a:avLst/>
          </a:prstGeom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77CE043-D78A-AE4C-85EE-8C6FA09CBA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</a:blip>
          <a:srcRect t="5442" r="23798" b="-5945"/>
          <a:stretch/>
        </p:blipFill>
        <p:spPr>
          <a:xfrm>
            <a:off x="3259621" y="0"/>
            <a:ext cx="2703029" cy="33782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148594E-EE01-C543-87EE-82612CC48D07}"/>
              </a:ext>
            </a:extLst>
          </p:cNvPr>
          <p:cNvSpPr/>
          <p:nvPr/>
        </p:nvSpPr>
        <p:spPr>
          <a:xfrm>
            <a:off x="459871" y="419100"/>
            <a:ext cx="5042907" cy="2804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7000"/>
              </a:lnSpc>
            </a:pPr>
            <a:r>
              <a:rPr lang="en-US" sz="7200" b="1" dirty="0">
                <a:solidFill>
                  <a:srgbClr val="0B468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Come serve with us.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8A80101-C6F8-7947-8353-C1240537635B}"/>
              </a:ext>
            </a:extLst>
          </p:cNvPr>
          <p:cNvSpPr/>
          <p:nvPr/>
        </p:nvSpPr>
        <p:spPr>
          <a:xfrm>
            <a:off x="633132" y="3223329"/>
            <a:ext cx="3809417" cy="43255"/>
          </a:xfrm>
          <a:prstGeom prst="rect">
            <a:avLst/>
          </a:prstGeom>
          <a:solidFill>
            <a:srgbClr val="FBCC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39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0248662-18EB-F645-A9A4-686F0F7E2DE9}"/>
              </a:ext>
            </a:extLst>
          </p:cNvPr>
          <p:cNvSpPr/>
          <p:nvPr/>
        </p:nvSpPr>
        <p:spPr>
          <a:xfrm>
            <a:off x="542925" y="3451929"/>
            <a:ext cx="4959853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4E4F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 the &lt;insert club name&gt; to see how you can make a difference in the world by serving your local community. </a:t>
            </a:r>
          </a:p>
          <a:p>
            <a:endParaRPr lang="en-US" sz="2600" dirty="0">
              <a:solidFill>
                <a:srgbClr val="4E4F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>
                <a:solidFill>
                  <a:srgbClr val="4E4F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 Name</a:t>
            </a:r>
          </a:p>
          <a:p>
            <a:r>
              <a:rPr lang="en-US" sz="2600" dirty="0">
                <a:solidFill>
                  <a:srgbClr val="4E4F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Hosted by [Club Name Here]</a:t>
            </a:r>
          </a:p>
          <a:p>
            <a:r>
              <a:rPr lang="en-US" sz="2600" dirty="0">
                <a:solidFill>
                  <a:srgbClr val="4E4F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en-US" sz="2600" dirty="0">
                <a:solidFill>
                  <a:srgbClr val="FBCC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// </a:t>
            </a:r>
            <a:r>
              <a:rPr lang="en-US" sz="2600" dirty="0">
                <a:solidFill>
                  <a:srgbClr val="4E4F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</a:t>
            </a:r>
            <a:r>
              <a:rPr lang="en-US" sz="2600" dirty="0">
                <a:solidFill>
                  <a:srgbClr val="FBCC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// </a:t>
            </a:r>
            <a:r>
              <a:rPr lang="en-US" sz="2600" dirty="0">
                <a:solidFill>
                  <a:srgbClr val="4E4F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xmlns="" val="2629771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E3364E4-6E51-7E4F-9E9E-EFDBD39212FE}"/>
              </a:ext>
            </a:extLst>
          </p:cNvPr>
          <p:cNvSpPr/>
          <p:nvPr/>
        </p:nvSpPr>
        <p:spPr>
          <a:xfrm>
            <a:off x="0" y="0"/>
            <a:ext cx="5962650" cy="8001000"/>
          </a:xfrm>
          <a:prstGeom prst="rect">
            <a:avLst/>
          </a:prstGeom>
          <a:solidFill>
            <a:srgbClr val="0B4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7701" tIns="23851" rIns="47701" bIns="2385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39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8DF0E6C-72AE-5448-993D-B7CD62E4DB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</a:blip>
          <a:srcRect t="4991" r="23747" b="-1397"/>
          <a:stretch/>
        </p:blipFill>
        <p:spPr>
          <a:xfrm>
            <a:off x="3259621" y="0"/>
            <a:ext cx="2703029" cy="3238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EB8489F-B3EA-2048-8964-D6BC349C37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3134" y="7005195"/>
            <a:ext cx="3505195" cy="589659"/>
          </a:xfrm>
          <a:prstGeom prst="rect">
            <a:avLst/>
          </a:prstGeom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3971E61-40D7-B54C-B0A5-A827D44E050B}"/>
              </a:ext>
            </a:extLst>
          </p:cNvPr>
          <p:cNvSpPr/>
          <p:nvPr/>
        </p:nvSpPr>
        <p:spPr>
          <a:xfrm>
            <a:off x="459871" y="419100"/>
            <a:ext cx="5042907" cy="2804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7000"/>
              </a:lnSpc>
            </a:pPr>
            <a:r>
              <a:rPr lang="en-US" sz="7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Come serve with us.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6A5B56F-01E0-3F46-91A1-E1D9A50F15E2}"/>
              </a:ext>
            </a:extLst>
          </p:cNvPr>
          <p:cNvSpPr/>
          <p:nvPr/>
        </p:nvSpPr>
        <p:spPr>
          <a:xfrm>
            <a:off x="633132" y="3223329"/>
            <a:ext cx="3809417" cy="43255"/>
          </a:xfrm>
          <a:prstGeom prst="rect">
            <a:avLst/>
          </a:prstGeom>
          <a:solidFill>
            <a:srgbClr val="FBCC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39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49C2FB1-9794-DD45-876C-F258933CD4C5}"/>
              </a:ext>
            </a:extLst>
          </p:cNvPr>
          <p:cNvSpPr/>
          <p:nvPr/>
        </p:nvSpPr>
        <p:spPr>
          <a:xfrm>
            <a:off x="542925" y="3451929"/>
            <a:ext cx="4959853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 the &lt;insert club name&gt; to see how you can make a difference in the world by serving your local community. </a:t>
            </a:r>
          </a:p>
          <a:p>
            <a:endParaRPr lang="en-US" sz="2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 Name</a:t>
            </a:r>
          </a:p>
          <a:p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Hosted by [Club Name Here]</a:t>
            </a:r>
          </a:p>
          <a:p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</a:t>
            </a:r>
            <a:r>
              <a:rPr lang="en-US" sz="2600" dirty="0">
                <a:solidFill>
                  <a:srgbClr val="FBCC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Date </a:t>
            </a:r>
            <a:r>
              <a:rPr lang="en-US" sz="2600" dirty="0">
                <a:solidFill>
                  <a:srgbClr val="FBCC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Location</a:t>
            </a:r>
          </a:p>
        </p:txBody>
      </p:sp>
    </p:spTree>
    <p:extLst>
      <p:ext uri="{BB962C8B-B14F-4D97-AF65-F5344CB8AC3E}">
        <p14:creationId xmlns:p14="http://schemas.microsoft.com/office/powerpoint/2010/main" xmlns="" val="5822883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1190</TotalTime>
  <Words>409</Words>
  <Application>Microsoft Office PowerPoint</Application>
  <PresentationFormat>Custom</PresentationFormat>
  <Paragraphs>67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1. Customize design to your liking. 2. When done, Go to File&gt;Export or        File&gt;Save as 3. Export or Save as JPG or PNG 4. Use exported or saved image on your social sites.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Lynch, Jason</dc:creator>
  <cp:lastModifiedBy>Richard-PC</cp:lastModifiedBy>
  <cp:revision>29</cp:revision>
  <dcterms:created xsi:type="dcterms:W3CDTF">2019-06-27T16:23:44Z</dcterms:created>
  <dcterms:modified xsi:type="dcterms:W3CDTF">2021-07-06T17:22:58Z</dcterms:modified>
</cp:coreProperties>
</file>