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8" r:id="rId7"/>
    <p:sldId id="265" r:id="rId8"/>
    <p:sldId id="259" r:id="rId9"/>
    <p:sldId id="260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84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3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7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3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702E-44CC-4BA7-9E7E-F133CCAF677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AA6D-A4A9-45E8-A657-25568B9E2168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6192-9524-4D1E-90AD-85D98DA8544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7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78A1-0C85-4497-81D5-DF6A5296EA61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3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3A02-8F1D-47CF-B2C4-D853AE29D33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4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7FAB-FF2A-4C59-BFF2-9F80A564AC2A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2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4FD6-6D6C-4E1F-B3F3-9B8C6EA8568B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5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3616-09F1-4E2A-A905-0A4A326B7A6F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1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4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FEE6-B1DB-44E4-B840-C765D4E78E02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4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802A-F75B-4070-845E-BED56C20CCD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37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2D71-B644-41D4-8987-8DA15EF4468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1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3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702E-44CC-4BA7-9E7E-F133CCAF677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46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AA6D-A4A9-45E8-A657-25568B9E2168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06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6192-9524-4D1E-90AD-85D98DA8544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52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78A1-0C85-4497-81D5-DF6A5296EA61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32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3A02-8F1D-47CF-B2C4-D853AE29D33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5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7FAB-FF2A-4C59-BFF2-9F80A564AC2A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87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4FD6-6D6C-4E1F-B3F3-9B8C6EA8568B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80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3616-09F1-4E2A-A905-0A4A326B7A6F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1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FEE6-B1DB-44E4-B840-C765D4E78E02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802A-F75B-4070-845E-BED56C20CCD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98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2D71-B644-41D4-8987-8DA15EF4468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14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3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702E-44CC-4BA7-9E7E-F133CCAF677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99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AA6D-A4A9-45E8-A657-25568B9E2168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44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6192-9524-4D1E-90AD-85D98DA8544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44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78A1-0C85-4497-81D5-DF6A5296EA61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35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3A02-8F1D-47CF-B2C4-D853AE29D33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54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7FAB-FF2A-4C59-BFF2-9F80A564AC2A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4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89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4FD6-6D6C-4E1F-B3F3-9B8C6EA8568B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27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3616-09F1-4E2A-A905-0A4A326B7A6F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89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FEE6-B1DB-44E4-B840-C765D4E78E02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11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802A-F75B-4070-845E-BED56C20CCD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95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2D71-B644-41D4-8987-8DA15EF4468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94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3" name="Picture 11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702E-44CC-4BA7-9E7E-F133CCAF677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5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AA6D-A4A9-45E8-A657-25568B9E2168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1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6192-9524-4D1E-90AD-85D98DA8544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00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78A1-0C85-4497-81D5-DF6A5296EA61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65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3A02-8F1D-47CF-B2C4-D853AE29D33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8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84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7FAB-FF2A-4C59-BFF2-9F80A564AC2A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89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4FD6-6D6C-4E1F-B3F3-9B8C6EA8568B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55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3616-09F1-4E2A-A905-0A4A326B7A6F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1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FEE6-B1DB-44E4-B840-C765D4E78E02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01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802A-F75B-4070-845E-BED56C20CCD5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76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2D71-B644-41D4-8987-8DA15EF4468C}" type="slidenum">
              <a:rPr lang="en-GB">
                <a:solidFill>
                  <a:srgbClr val="EBD189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4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9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C5E6-B186-4409-BFD2-0362D7D50DBB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17D3-5A21-4A91-8D5F-3E5AA7CC5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03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A4230-878E-4349-921D-485B8CD2C87D}" type="slidenum">
              <a:rPr lang="en-GB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79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03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A4230-878E-4349-921D-485B8CD2C87D}" type="slidenum">
              <a:rPr lang="en-GB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22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03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A4230-878E-4349-921D-485B8CD2C87D}" type="slidenum">
              <a:rPr lang="en-GB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84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2147483647 w 1429"/>
              <a:gd name="T1" fmla="*/ 2147483647 h 1707"/>
              <a:gd name="T2" fmla="*/ 2147483647 w 1429"/>
              <a:gd name="T3" fmla="*/ 2147483647 h 1707"/>
              <a:gd name="T4" fmla="*/ 2147483647 w 1429"/>
              <a:gd name="T5" fmla="*/ 0 h 1707"/>
              <a:gd name="T6" fmla="*/ 2147483647 w 1429"/>
              <a:gd name="T7" fmla="*/ 2147483647 h 1707"/>
              <a:gd name="T8" fmla="*/ 2147483647 w 1429"/>
              <a:gd name="T9" fmla="*/ 2147483647 h 1707"/>
              <a:gd name="T10" fmla="*/ 2147483647 w 1429"/>
              <a:gd name="T11" fmla="*/ 2147483647 h 1707"/>
              <a:gd name="T12" fmla="*/ 2147483647 w 1429"/>
              <a:gd name="T13" fmla="*/ 2147483647 h 1707"/>
              <a:gd name="T14" fmla="*/ 2147483647 w 1429"/>
              <a:gd name="T15" fmla="*/ 2147483647 h 1707"/>
              <a:gd name="T16" fmla="*/ 2147483647 w 1429"/>
              <a:gd name="T17" fmla="*/ 2147483647 h 1707"/>
              <a:gd name="T18" fmla="*/ 2147483647 w 1429"/>
              <a:gd name="T19" fmla="*/ 2147483647 h 1707"/>
              <a:gd name="T20" fmla="*/ 0 w 1429"/>
              <a:gd name="T21" fmla="*/ 2147483647 h 1707"/>
              <a:gd name="T22" fmla="*/ 0 w 1429"/>
              <a:gd name="T23" fmla="*/ 2147483647 h 1707"/>
              <a:gd name="T24" fmla="*/ 2147483647 w 1429"/>
              <a:gd name="T25" fmla="*/ 2147483647 h 1707"/>
              <a:gd name="T26" fmla="*/ 2147483647 w 1429"/>
              <a:gd name="T27" fmla="*/ 2147483647 h 1707"/>
              <a:gd name="T28" fmla="*/ 2147483647 w 1429"/>
              <a:gd name="T29" fmla="*/ 2147483647 h 1707"/>
              <a:gd name="T30" fmla="*/ 2147483647 w 1429"/>
              <a:gd name="T31" fmla="*/ 2147483647 h 1707"/>
              <a:gd name="T32" fmla="*/ 2147483647 w 1429"/>
              <a:gd name="T33" fmla="*/ 2147483647 h 1707"/>
              <a:gd name="T34" fmla="*/ 2147483647 w 1429"/>
              <a:gd name="T35" fmla="*/ 2147483647 h 1707"/>
              <a:gd name="T36" fmla="*/ 2147483647 w 1429"/>
              <a:gd name="T37" fmla="*/ 2147483647 h 1707"/>
              <a:gd name="T38" fmla="*/ 2147483647 w 1429"/>
              <a:gd name="T39" fmla="*/ 2147483647 h 1707"/>
              <a:gd name="T40" fmla="*/ 2147483647 w 1429"/>
              <a:gd name="T41" fmla="*/ 2147483647 h 1707"/>
              <a:gd name="T42" fmla="*/ 2147483647 w 1429"/>
              <a:gd name="T43" fmla="*/ 2147483647 h 1707"/>
              <a:gd name="T44" fmla="*/ 2147483647 w 1429"/>
              <a:gd name="T45" fmla="*/ 2147483647 h 1707"/>
              <a:gd name="T46" fmla="*/ 2147483647 w 1429"/>
              <a:gd name="T47" fmla="*/ 2147483647 h 1707"/>
              <a:gd name="T48" fmla="*/ 2147483647 w 1429"/>
              <a:gd name="T49" fmla="*/ 2147483647 h 1707"/>
              <a:gd name="T50" fmla="*/ 2147483647 w 1429"/>
              <a:gd name="T51" fmla="*/ 2147483647 h 1707"/>
              <a:gd name="T52" fmla="*/ 2147483647 w 1429"/>
              <a:gd name="T53" fmla="*/ 2147483647 h 1707"/>
              <a:gd name="T54" fmla="*/ 2147483647 w 1429"/>
              <a:gd name="T55" fmla="*/ 2147483647 h 1707"/>
              <a:gd name="T56" fmla="*/ 2147483647 w 1429"/>
              <a:gd name="T57" fmla="*/ 2147483647 h 1707"/>
              <a:gd name="T58" fmla="*/ 2147483647 w 1429"/>
              <a:gd name="T59" fmla="*/ 2147483647 h 1707"/>
              <a:gd name="T60" fmla="*/ 2147483647 w 1429"/>
              <a:gd name="T61" fmla="*/ 2147483647 h 1707"/>
              <a:gd name="T62" fmla="*/ 2147483647 w 1429"/>
              <a:gd name="T63" fmla="*/ 2147483647 h 1707"/>
              <a:gd name="T64" fmla="*/ 2147483647 w 1429"/>
              <a:gd name="T65" fmla="*/ 2147483647 h 1707"/>
              <a:gd name="T66" fmla="*/ 2147483647 w 1429"/>
              <a:gd name="T67" fmla="*/ 2147483647 h 1707"/>
              <a:gd name="T68" fmla="*/ 2147483647 w 1429"/>
              <a:gd name="T69" fmla="*/ 2147483647 h 1707"/>
              <a:gd name="T70" fmla="*/ 2147483647 w 1429"/>
              <a:gd name="T71" fmla="*/ 2147483647 h 1707"/>
              <a:gd name="T72" fmla="*/ 2147483647 w 1429"/>
              <a:gd name="T73" fmla="*/ 2147483647 h 1707"/>
              <a:gd name="T74" fmla="*/ 2147483647 w 1429"/>
              <a:gd name="T75" fmla="*/ 2147483647 h 1707"/>
              <a:gd name="T76" fmla="*/ 2147483647 w 1429"/>
              <a:gd name="T77" fmla="*/ 2147483647 h 1707"/>
              <a:gd name="T78" fmla="*/ 2147483647 w 1429"/>
              <a:gd name="T79" fmla="*/ 2147483647 h 1707"/>
              <a:gd name="T80" fmla="*/ 2147483647 w 1429"/>
              <a:gd name="T81" fmla="*/ 2147483647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2147483647 w 528"/>
              <a:gd name="T1" fmla="*/ 2147483647 h 496"/>
              <a:gd name="T2" fmla="*/ 2147483647 w 528"/>
              <a:gd name="T3" fmla="*/ 2147483647 h 496"/>
              <a:gd name="T4" fmla="*/ 2147483647 w 528"/>
              <a:gd name="T5" fmla="*/ 0 h 496"/>
              <a:gd name="T6" fmla="*/ 2147483647 w 528"/>
              <a:gd name="T7" fmla="*/ 0 h 496"/>
              <a:gd name="T8" fmla="*/ 2147483647 w 528"/>
              <a:gd name="T9" fmla="*/ 2147483647 h 496"/>
              <a:gd name="T10" fmla="*/ 2147483647 w 528"/>
              <a:gd name="T11" fmla="*/ 2147483647 h 496"/>
              <a:gd name="T12" fmla="*/ 2147483647 w 528"/>
              <a:gd name="T13" fmla="*/ 0 h 496"/>
              <a:gd name="T14" fmla="*/ 2147483647 w 528"/>
              <a:gd name="T15" fmla="*/ 2147483647 h 496"/>
              <a:gd name="T16" fmla="*/ 2147483647 w 528"/>
              <a:gd name="T17" fmla="*/ 2147483647 h 496"/>
              <a:gd name="T18" fmla="*/ 2147483647 w 528"/>
              <a:gd name="T19" fmla="*/ 2147483647 h 496"/>
              <a:gd name="T20" fmla="*/ 2147483647 w 528"/>
              <a:gd name="T21" fmla="*/ 2147483647 h 496"/>
              <a:gd name="T22" fmla="*/ 2147483647 w 528"/>
              <a:gd name="T23" fmla="*/ 2147483647 h 496"/>
              <a:gd name="T24" fmla="*/ 2147483647 w 528"/>
              <a:gd name="T25" fmla="*/ 2147483647 h 496"/>
              <a:gd name="T26" fmla="*/ 2147483647 w 528"/>
              <a:gd name="T27" fmla="*/ 2147483647 h 496"/>
              <a:gd name="T28" fmla="*/ 2147483647 w 528"/>
              <a:gd name="T29" fmla="*/ 2147483647 h 496"/>
              <a:gd name="T30" fmla="*/ 0 w 528"/>
              <a:gd name="T31" fmla="*/ 2147483647 h 496"/>
              <a:gd name="T32" fmla="*/ 2147483647 w 528"/>
              <a:gd name="T33" fmla="*/ 2147483647 h 496"/>
              <a:gd name="T34" fmla="*/ 2147483647 w 528"/>
              <a:gd name="T35" fmla="*/ 2147483647 h 496"/>
              <a:gd name="T36" fmla="*/ 2147483647 w 528"/>
              <a:gd name="T37" fmla="*/ 2147483647 h 496"/>
              <a:gd name="T38" fmla="*/ 2147483647 w 528"/>
              <a:gd name="T39" fmla="*/ 2147483647 h 496"/>
              <a:gd name="T40" fmla="*/ 2147483647 w 528"/>
              <a:gd name="T41" fmla="*/ 2147483647 h 496"/>
              <a:gd name="T42" fmla="*/ 2147483647 w 528"/>
              <a:gd name="T43" fmla="*/ 2147483647 h 496"/>
              <a:gd name="T44" fmla="*/ 2147483647 w 528"/>
              <a:gd name="T45" fmla="*/ 2147483647 h 496"/>
              <a:gd name="T46" fmla="*/ 2147483647 w 528"/>
              <a:gd name="T47" fmla="*/ 2147483647 h 496"/>
              <a:gd name="T48" fmla="*/ 2147483647 w 528"/>
              <a:gd name="T49" fmla="*/ 2147483647 h 496"/>
              <a:gd name="T50" fmla="*/ 2147483647 w 528"/>
              <a:gd name="T51" fmla="*/ 2147483647 h 496"/>
              <a:gd name="T52" fmla="*/ 2147483647 w 528"/>
              <a:gd name="T53" fmla="*/ 2147483647 h 496"/>
              <a:gd name="T54" fmla="*/ 2147483647 w 528"/>
              <a:gd name="T55" fmla="*/ 2147483647 h 496"/>
              <a:gd name="T56" fmla="*/ 2147483647 w 528"/>
              <a:gd name="T57" fmla="*/ 2147483647 h 496"/>
              <a:gd name="T58" fmla="*/ 2147483647 w 528"/>
              <a:gd name="T59" fmla="*/ 2147483647 h 496"/>
              <a:gd name="T60" fmla="*/ 2147483647 w 528"/>
              <a:gd name="T61" fmla="*/ 2147483647 h 496"/>
              <a:gd name="T62" fmla="*/ 2147483647 w 528"/>
              <a:gd name="T63" fmla="*/ 2147483647 h 496"/>
              <a:gd name="T64" fmla="*/ 2147483647 w 528"/>
              <a:gd name="T65" fmla="*/ 2147483647 h 496"/>
              <a:gd name="T66" fmla="*/ 2147483647 w 528"/>
              <a:gd name="T67" fmla="*/ 2147483647 h 496"/>
              <a:gd name="T68" fmla="*/ 2147483647 w 528"/>
              <a:gd name="T69" fmla="*/ 2147483647 h 496"/>
              <a:gd name="T70" fmla="*/ 2147483647 w 528"/>
              <a:gd name="T71" fmla="*/ 2147483647 h 496"/>
              <a:gd name="T72" fmla="*/ 2147483647 w 528"/>
              <a:gd name="T73" fmla="*/ 2147483647 h 496"/>
              <a:gd name="T74" fmla="*/ 2147483647 w 528"/>
              <a:gd name="T75" fmla="*/ 2147483647 h 496"/>
              <a:gd name="T76" fmla="*/ 2147483647 w 528"/>
              <a:gd name="T77" fmla="*/ 2147483647 h 496"/>
              <a:gd name="T78" fmla="*/ 2147483647 w 528"/>
              <a:gd name="T79" fmla="*/ 2147483647 h 496"/>
              <a:gd name="T80" fmla="*/ 2147483647 w 528"/>
              <a:gd name="T81" fmla="*/ 2147483647 h 496"/>
              <a:gd name="T82" fmla="*/ 2147483647 w 528"/>
              <a:gd name="T83" fmla="*/ 2147483647 h 496"/>
              <a:gd name="T84" fmla="*/ 2147483647 w 528"/>
              <a:gd name="T85" fmla="*/ 2147483647 h 496"/>
              <a:gd name="T86" fmla="*/ 2147483647 w 528"/>
              <a:gd name="T87" fmla="*/ 2147483647 h 496"/>
              <a:gd name="T88" fmla="*/ 2147483647 w 528"/>
              <a:gd name="T89" fmla="*/ 2147483647 h 496"/>
              <a:gd name="T90" fmla="*/ 2147483647 w 528"/>
              <a:gd name="T91" fmla="*/ 2147483647 h 496"/>
              <a:gd name="T92" fmla="*/ 2147483647 w 528"/>
              <a:gd name="T93" fmla="*/ 2147483647 h 496"/>
              <a:gd name="T94" fmla="*/ 2147483647 w 528"/>
              <a:gd name="T95" fmla="*/ 0 h 496"/>
              <a:gd name="T96" fmla="*/ 2147483647 w 528"/>
              <a:gd name="T97" fmla="*/ 2147483647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2147483647 w 2153"/>
              <a:gd name="T1" fmla="*/ 2147483647 h 1321"/>
              <a:gd name="T2" fmla="*/ 2147483647 w 2153"/>
              <a:gd name="T3" fmla="*/ 2147483647 h 1321"/>
              <a:gd name="T4" fmla="*/ 2147483647 w 2153"/>
              <a:gd name="T5" fmla="*/ 0 h 1321"/>
              <a:gd name="T6" fmla="*/ 2147483647 w 2153"/>
              <a:gd name="T7" fmla="*/ 2147483647 h 1321"/>
              <a:gd name="T8" fmla="*/ 2147483647 w 2153"/>
              <a:gd name="T9" fmla="*/ 2147483647 h 1321"/>
              <a:gd name="T10" fmla="*/ 2147483647 w 2153"/>
              <a:gd name="T11" fmla="*/ 2147483647 h 1321"/>
              <a:gd name="T12" fmla="*/ 2147483647 w 2153"/>
              <a:gd name="T13" fmla="*/ 2147483647 h 1321"/>
              <a:gd name="T14" fmla="*/ 2147483647 w 2153"/>
              <a:gd name="T15" fmla="*/ 2147483647 h 1321"/>
              <a:gd name="T16" fmla="*/ 2147483647 w 2153"/>
              <a:gd name="T17" fmla="*/ 2147483647 h 1321"/>
              <a:gd name="T18" fmla="*/ 2147483647 w 2153"/>
              <a:gd name="T19" fmla="*/ 2147483647 h 1321"/>
              <a:gd name="T20" fmla="*/ 2147483647 w 2153"/>
              <a:gd name="T21" fmla="*/ 2147483647 h 1321"/>
              <a:gd name="T22" fmla="*/ 2147483647 w 2153"/>
              <a:gd name="T23" fmla="*/ 2147483647 h 1321"/>
              <a:gd name="T24" fmla="*/ 2147483647 w 2153"/>
              <a:gd name="T25" fmla="*/ 2147483647 h 1321"/>
              <a:gd name="T26" fmla="*/ 2147483647 w 2153"/>
              <a:gd name="T27" fmla="*/ 2147483647 h 1321"/>
              <a:gd name="T28" fmla="*/ 2147483647 w 2153"/>
              <a:gd name="T29" fmla="*/ 2147483647 h 1321"/>
              <a:gd name="T30" fmla="*/ 0 w 2153"/>
              <a:gd name="T31" fmla="*/ 2147483647 h 1321"/>
              <a:gd name="T32" fmla="*/ 2147483647 w 2153"/>
              <a:gd name="T33" fmla="*/ 2147483647 h 1321"/>
              <a:gd name="T34" fmla="*/ 2147483647 w 2153"/>
              <a:gd name="T35" fmla="*/ 2147483647 h 1321"/>
              <a:gd name="T36" fmla="*/ 2147483647 w 2153"/>
              <a:gd name="T37" fmla="*/ 2147483647 h 1321"/>
              <a:gd name="T38" fmla="*/ 2147483647 w 2153"/>
              <a:gd name="T39" fmla="*/ 2147483647 h 1321"/>
              <a:gd name="T40" fmla="*/ 2147483647 w 2153"/>
              <a:gd name="T41" fmla="*/ 2147483647 h 1321"/>
              <a:gd name="T42" fmla="*/ 2147483647 w 2153"/>
              <a:gd name="T43" fmla="*/ 2147483647 h 1321"/>
              <a:gd name="T44" fmla="*/ 2147483647 w 2153"/>
              <a:gd name="T45" fmla="*/ 2147483647 h 1321"/>
              <a:gd name="T46" fmla="*/ 2147483647 w 2153"/>
              <a:gd name="T47" fmla="*/ 2147483647 h 1321"/>
              <a:gd name="T48" fmla="*/ 2147483647 w 2153"/>
              <a:gd name="T49" fmla="*/ 2147483647 h 1321"/>
              <a:gd name="T50" fmla="*/ 2147483647 w 2153"/>
              <a:gd name="T51" fmla="*/ 2147483647 h 1321"/>
              <a:gd name="T52" fmla="*/ 2147483647 w 2153"/>
              <a:gd name="T53" fmla="*/ 2147483647 h 1321"/>
              <a:gd name="T54" fmla="*/ 2147483647 w 2153"/>
              <a:gd name="T55" fmla="*/ 2147483647 h 1321"/>
              <a:gd name="T56" fmla="*/ 2147483647 w 2153"/>
              <a:gd name="T57" fmla="*/ 2147483647 h 1321"/>
              <a:gd name="T58" fmla="*/ 2147483647 w 2153"/>
              <a:gd name="T59" fmla="*/ 2147483647 h 1321"/>
              <a:gd name="T60" fmla="*/ 2147483647 w 2153"/>
              <a:gd name="T61" fmla="*/ 2147483647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2147483647 w 2312"/>
              <a:gd name="T1" fmla="*/ 2147483647 h 2313"/>
              <a:gd name="T2" fmla="*/ 2147483647 w 2312"/>
              <a:gd name="T3" fmla="*/ 2147483647 h 2313"/>
              <a:gd name="T4" fmla="*/ 2147483647 w 2312"/>
              <a:gd name="T5" fmla="*/ 0 h 2313"/>
              <a:gd name="T6" fmla="*/ 2147483647 w 2312"/>
              <a:gd name="T7" fmla="*/ 2147483647 h 2313"/>
              <a:gd name="T8" fmla="*/ 2147483647 w 2312"/>
              <a:gd name="T9" fmla="*/ 2147483647 h 2313"/>
              <a:gd name="T10" fmla="*/ 2147483647 w 2312"/>
              <a:gd name="T11" fmla="*/ 2147483647 h 2313"/>
              <a:gd name="T12" fmla="*/ 2147483647 w 2312"/>
              <a:gd name="T13" fmla="*/ 2147483647 h 2313"/>
              <a:gd name="T14" fmla="*/ 2147483647 w 2312"/>
              <a:gd name="T15" fmla="*/ 2147483647 h 2313"/>
              <a:gd name="T16" fmla="*/ 2147483647 w 2312"/>
              <a:gd name="T17" fmla="*/ 2147483647 h 2313"/>
              <a:gd name="T18" fmla="*/ 2147483647 w 2312"/>
              <a:gd name="T19" fmla="*/ 2147483647 h 2313"/>
              <a:gd name="T20" fmla="*/ 2147483647 w 2312"/>
              <a:gd name="T21" fmla="*/ 2147483647 h 2313"/>
              <a:gd name="T22" fmla="*/ 2147483647 w 2312"/>
              <a:gd name="T23" fmla="*/ 2147483647 h 2313"/>
              <a:gd name="T24" fmla="*/ 2147483647 w 2312"/>
              <a:gd name="T25" fmla="*/ 2147483647 h 2313"/>
              <a:gd name="T26" fmla="*/ 2147483647 w 2312"/>
              <a:gd name="T27" fmla="*/ 2147483647 h 2313"/>
              <a:gd name="T28" fmla="*/ 2147483647 w 2312"/>
              <a:gd name="T29" fmla="*/ 2147483647 h 2313"/>
              <a:gd name="T30" fmla="*/ 0 w 2312"/>
              <a:gd name="T31" fmla="*/ 2147483647 h 2313"/>
              <a:gd name="T32" fmla="*/ 2147483647 w 2312"/>
              <a:gd name="T33" fmla="*/ 2147483647 h 2313"/>
              <a:gd name="T34" fmla="*/ 2147483647 w 2312"/>
              <a:gd name="T35" fmla="*/ 2147483647 h 2313"/>
              <a:gd name="T36" fmla="*/ 2147483647 w 2312"/>
              <a:gd name="T37" fmla="*/ 2147483647 h 2313"/>
              <a:gd name="T38" fmla="*/ 2147483647 w 2312"/>
              <a:gd name="T39" fmla="*/ 2147483647 h 2313"/>
              <a:gd name="T40" fmla="*/ 2147483647 w 2312"/>
              <a:gd name="T41" fmla="*/ 2147483647 h 2313"/>
              <a:gd name="T42" fmla="*/ 2147483647 w 2312"/>
              <a:gd name="T43" fmla="*/ 2147483647 h 2313"/>
              <a:gd name="T44" fmla="*/ 2147483647 w 2312"/>
              <a:gd name="T45" fmla="*/ 2147483647 h 2313"/>
              <a:gd name="T46" fmla="*/ 2147483647 w 2312"/>
              <a:gd name="T47" fmla="*/ 2147483647 h 2313"/>
              <a:gd name="T48" fmla="*/ 2147483647 w 2312"/>
              <a:gd name="T49" fmla="*/ 2147483647 h 2313"/>
              <a:gd name="T50" fmla="*/ 2147483647 w 2312"/>
              <a:gd name="T51" fmla="*/ 2147483647 h 2313"/>
              <a:gd name="T52" fmla="*/ 2147483647 w 2312"/>
              <a:gd name="T53" fmla="*/ 2147483647 h 2313"/>
              <a:gd name="T54" fmla="*/ 2147483647 w 2312"/>
              <a:gd name="T55" fmla="*/ 2147483647 h 2313"/>
              <a:gd name="T56" fmla="*/ 2147483647 w 2312"/>
              <a:gd name="T57" fmla="*/ 2147483647 h 2313"/>
              <a:gd name="T58" fmla="*/ 2147483647 w 2312"/>
              <a:gd name="T59" fmla="*/ 2147483647 h 2313"/>
              <a:gd name="T60" fmla="*/ 2147483647 w 2312"/>
              <a:gd name="T61" fmla="*/ 2147483647 h 2313"/>
              <a:gd name="T62" fmla="*/ 2147483647 w 2312"/>
              <a:gd name="T63" fmla="*/ 2147483647 h 2313"/>
              <a:gd name="T64" fmla="*/ 2147483647 w 2312"/>
              <a:gd name="T65" fmla="*/ 2147483647 h 2313"/>
              <a:gd name="T66" fmla="*/ 2147483647 w 2312"/>
              <a:gd name="T67" fmla="*/ 2147483647 h 2313"/>
              <a:gd name="T68" fmla="*/ 2147483647 w 2312"/>
              <a:gd name="T69" fmla="*/ 2147483647 h 2313"/>
              <a:gd name="T70" fmla="*/ 2147483647 w 2312"/>
              <a:gd name="T71" fmla="*/ 2147483647 h 2313"/>
              <a:gd name="T72" fmla="*/ 2147483647 w 2312"/>
              <a:gd name="T73" fmla="*/ 2147483647 h 2313"/>
              <a:gd name="T74" fmla="*/ 2147483647 w 2312"/>
              <a:gd name="T75" fmla="*/ 2147483647 h 2313"/>
              <a:gd name="T76" fmla="*/ 2147483647 w 2312"/>
              <a:gd name="T77" fmla="*/ 2147483647 h 2313"/>
              <a:gd name="T78" fmla="*/ 2147483647 w 2312"/>
              <a:gd name="T79" fmla="*/ 2147483647 h 2313"/>
              <a:gd name="T80" fmla="*/ 2147483647 w 2312"/>
              <a:gd name="T81" fmla="*/ 2147483647 h 2313"/>
              <a:gd name="T82" fmla="*/ 2147483647 w 2312"/>
              <a:gd name="T83" fmla="*/ 2147483647 h 2313"/>
              <a:gd name="T84" fmla="*/ 2147483647 w 2312"/>
              <a:gd name="T85" fmla="*/ 2147483647 h 2313"/>
              <a:gd name="T86" fmla="*/ 2147483647 w 2312"/>
              <a:gd name="T87" fmla="*/ 2147483647 h 2313"/>
              <a:gd name="T88" fmla="*/ 2147483647 w 2312"/>
              <a:gd name="T89" fmla="*/ 2147483647 h 2313"/>
              <a:gd name="T90" fmla="*/ 2147483647 w 2312"/>
              <a:gd name="T91" fmla="*/ 2147483647 h 2313"/>
              <a:gd name="T92" fmla="*/ 2147483647 w 2312"/>
              <a:gd name="T93" fmla="*/ 2147483647 h 2313"/>
              <a:gd name="T94" fmla="*/ 2147483647 w 2312"/>
              <a:gd name="T95" fmla="*/ 2147483647 h 2313"/>
              <a:gd name="T96" fmla="*/ 2147483647 w 2312"/>
              <a:gd name="T97" fmla="*/ 2147483647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2147483647 w 1265"/>
              <a:gd name="T1" fmla="*/ 0 h 2518"/>
              <a:gd name="T2" fmla="*/ 2147483647 w 1265"/>
              <a:gd name="T3" fmla="*/ 2147483647 h 2518"/>
              <a:gd name="T4" fmla="*/ 2147483647 w 1265"/>
              <a:gd name="T5" fmla="*/ 2147483647 h 2518"/>
              <a:gd name="T6" fmla="*/ 2147483647 w 1265"/>
              <a:gd name="T7" fmla="*/ 2147483647 h 2518"/>
              <a:gd name="T8" fmla="*/ 2147483647 w 1265"/>
              <a:gd name="T9" fmla="*/ 2147483647 h 2518"/>
              <a:gd name="T10" fmla="*/ 2147483647 w 1265"/>
              <a:gd name="T11" fmla="*/ 2147483647 h 2518"/>
              <a:gd name="T12" fmla="*/ 2147483647 w 1265"/>
              <a:gd name="T13" fmla="*/ 2147483647 h 2518"/>
              <a:gd name="T14" fmla="*/ 2147483647 w 1265"/>
              <a:gd name="T15" fmla="*/ 2147483647 h 2518"/>
              <a:gd name="T16" fmla="*/ 2147483647 w 1265"/>
              <a:gd name="T17" fmla="*/ 2147483647 h 2518"/>
              <a:gd name="T18" fmla="*/ 2147483647 w 1265"/>
              <a:gd name="T19" fmla="*/ 2147483647 h 2518"/>
              <a:gd name="T20" fmla="*/ 2147483647 w 1265"/>
              <a:gd name="T21" fmla="*/ 2147483647 h 2518"/>
              <a:gd name="T22" fmla="*/ 2147483647 w 1265"/>
              <a:gd name="T23" fmla="*/ 2147483647 h 2518"/>
              <a:gd name="T24" fmla="*/ 2147483647 w 1265"/>
              <a:gd name="T25" fmla="*/ 2147483647 h 2518"/>
              <a:gd name="T26" fmla="*/ 0 w 1265"/>
              <a:gd name="T27" fmla="*/ 2147483647 h 2518"/>
              <a:gd name="T28" fmla="*/ 2147483647 w 1265"/>
              <a:gd name="T29" fmla="*/ 2147483647 h 2518"/>
              <a:gd name="T30" fmla="*/ 2147483647 w 1265"/>
              <a:gd name="T31" fmla="*/ 2147483647 h 2518"/>
              <a:gd name="T32" fmla="*/ 2147483647 w 1265"/>
              <a:gd name="T33" fmla="*/ 2147483647 h 2518"/>
              <a:gd name="T34" fmla="*/ 2147483647 w 1265"/>
              <a:gd name="T35" fmla="*/ 2147483647 h 2518"/>
              <a:gd name="T36" fmla="*/ 2147483647 w 1265"/>
              <a:gd name="T37" fmla="*/ 2147483647 h 2518"/>
              <a:gd name="T38" fmla="*/ 2147483647 w 1265"/>
              <a:gd name="T39" fmla="*/ 2147483647 h 2518"/>
              <a:gd name="T40" fmla="*/ 2147483647 w 1265"/>
              <a:gd name="T41" fmla="*/ 2147483647 h 2518"/>
              <a:gd name="T42" fmla="*/ 2147483647 w 1265"/>
              <a:gd name="T43" fmla="*/ 2147483647 h 2518"/>
              <a:gd name="T44" fmla="*/ 2147483647 w 1265"/>
              <a:gd name="T45" fmla="*/ 2147483647 h 2518"/>
              <a:gd name="T46" fmla="*/ 2147483647 w 1265"/>
              <a:gd name="T47" fmla="*/ 2147483647 h 2518"/>
              <a:gd name="T48" fmla="*/ 2147483647 w 1265"/>
              <a:gd name="T49" fmla="*/ 2147483647 h 2518"/>
              <a:gd name="T50" fmla="*/ 2147483647 w 1265"/>
              <a:gd name="T51" fmla="*/ 2147483647 h 2518"/>
              <a:gd name="T52" fmla="*/ 2147483647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EAEAEA"/>
              </a:solidFill>
              <a:latin typeface="Arial Narrow" pitchFamily="34" charset="0"/>
            </a:endParaRPr>
          </a:p>
        </p:txBody>
      </p:sp>
      <p:pic>
        <p:nvPicPr>
          <p:cNvPr id="1034" name="Picture 10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BD189"/>
              </a:solidFill>
            </a:endParaRP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A4230-878E-4349-921D-485B8CD2C87D}" type="slidenum">
              <a:rPr lang="en-GB">
                <a:solidFill>
                  <a:srgbClr val="EBD1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BD1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478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4M9d31AAJ0&amp;pp=QAFIAQ%3D%3D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0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altLang="en-US" sz="4300" b="1" dirty="0"/>
              <a:t>Explore somewhere new next summer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13AD90D-1B61-0F87-7D46-A03D9C763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alt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Lions International Youth Camp &amp; Exchange Program 2027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0C61228-B566-4AE5-8E03-80B82CD2F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4" r="22616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24C55-11E4-4209-A6F4-70193893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65" y="5485695"/>
            <a:ext cx="1493649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(insert name of club) Lions Club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/>
              <a:t>The Lions International Youth Camp &amp; Exchange Program 2025</a:t>
            </a:r>
            <a:endParaRPr lang="en-US" alt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0" y="6858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rgbClr val="EAEAEA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52600" y="990601"/>
            <a:ext cx="7162800" cy="854224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4400" b="1" dirty="0">
                <a:solidFill>
                  <a:srgbClr val="00007A"/>
                </a:solidFill>
              </a:rPr>
              <a:t>Lions Clubs International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6461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4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133600"/>
            <a:ext cx="7772400" cy="1470025"/>
          </a:xfrm>
        </p:spPr>
        <p:txBody>
          <a:bodyPr/>
          <a:lstStyle/>
          <a:p>
            <a:pPr marL="228600"/>
            <a:r>
              <a:rPr lang="en-GB" sz="4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https://www.youtube.com/watch?v=l4M9d31AAJ0&amp;pp=QAFIAQ%3D%3D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2368400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A short video from our Past International President about  Youth Camp &amp; Exchange Program </a:t>
            </a:r>
            <a:endParaRPr lang="en-US" alt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0" y="6858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rgbClr val="EAEAEA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52600" y="374800"/>
            <a:ext cx="7162800" cy="6777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4400" b="1" dirty="0">
                <a:solidFill>
                  <a:srgbClr val="00007A"/>
                </a:solidFill>
              </a:rPr>
              <a:t>Lions Clubs International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6461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the scheme all about?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772400" cy="38834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400" dirty="0"/>
              <a:t>International Youth Camp in each country </a:t>
            </a:r>
          </a:p>
          <a:p>
            <a:pPr algn="ctr" eaLnBrk="1" hangingPunct="1">
              <a:defRPr/>
            </a:pPr>
            <a:r>
              <a:rPr lang="en-GB" sz="2400" dirty="0"/>
              <a:t>Host Family Stay</a:t>
            </a:r>
          </a:p>
          <a:p>
            <a:pPr algn="ctr" eaLnBrk="1" hangingPunct="1">
              <a:defRPr/>
            </a:pPr>
            <a:r>
              <a:rPr lang="en-GB" sz="2400" dirty="0"/>
              <a:t>Encourage a healthy respect and understanding of different countries &amp; cultures</a:t>
            </a:r>
          </a:p>
          <a:p>
            <a:pPr algn="ctr" eaLnBrk="1" hangingPunct="1">
              <a:defRPr/>
            </a:pPr>
            <a:r>
              <a:rPr lang="en-GB" sz="2400" dirty="0"/>
              <a:t>Encouraging independence  </a:t>
            </a:r>
          </a:p>
          <a:p>
            <a:pPr algn="ctr" eaLnBrk="1" hangingPunct="1">
              <a:defRPr/>
            </a:pPr>
            <a:r>
              <a:rPr lang="en-GB" sz="2400" dirty="0"/>
              <a:t>Meeting lots of students from many different countries</a:t>
            </a:r>
          </a:p>
          <a:p>
            <a:pPr algn="ctr" eaLnBrk="1" hangingPunct="1">
              <a:defRPr/>
            </a:pPr>
            <a:r>
              <a:rPr lang="en-GB" sz="2400" dirty="0"/>
              <a:t>Great for your CV and/or Personal Statement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GB" sz="2400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200" dirty="0"/>
              <a:t>What is the cost?</a:t>
            </a:r>
            <a:endParaRPr lang="en-US" alt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your flights to and from the country you choose</a:t>
            </a:r>
          </a:p>
          <a:p>
            <a:pPr eaLnBrk="1" hangingPunct="1"/>
            <a:r>
              <a:rPr lang="en-GB" altLang="en-US" sz="2400" dirty="0"/>
              <a:t>Your spending money</a:t>
            </a:r>
          </a:p>
          <a:p>
            <a:pPr eaLnBrk="1" hangingPunct="1"/>
            <a:r>
              <a:rPr lang="en-GB" altLang="en-US" sz="2400" dirty="0"/>
              <a:t>Your visa &amp; insurance</a:t>
            </a:r>
          </a:p>
          <a:p>
            <a:pPr eaLnBrk="1" hangingPunct="1"/>
            <a:r>
              <a:rPr lang="en-GB" altLang="en-US" sz="2400" dirty="0"/>
              <a:t>Some Camps have a fee</a:t>
            </a:r>
          </a:p>
          <a:p>
            <a:pPr eaLnBrk="1" hangingPunct="1"/>
            <a:r>
              <a:rPr lang="en-GB" altLang="en-US" sz="2800" dirty="0"/>
              <a:t>Your food, drink and accommodation whilst </a:t>
            </a:r>
            <a:r>
              <a:rPr lang="en-GB" altLang="en-US" sz="2800" b="1" dirty="0"/>
              <a:t>in the country you choose</a:t>
            </a:r>
            <a:r>
              <a:rPr lang="en-GB" altLang="en-US" sz="2800" dirty="0"/>
              <a:t> will be met by Lions from the country you choose to visit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672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Over 100 Camps worldwide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500188"/>
            <a:ext cx="6092825" cy="5027612"/>
          </a:xfrm>
        </p:spPr>
      </p:pic>
    </p:spTree>
    <p:extLst>
      <p:ext uri="{BB962C8B-B14F-4D97-AF65-F5344CB8AC3E}">
        <p14:creationId xmlns:p14="http://schemas.microsoft.com/office/powerpoint/2010/main" val="262184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3700" b="1" dirty="0">
                <a:solidFill>
                  <a:srgbClr val="FFFFFF"/>
                </a:solidFill>
              </a:rPr>
              <a:t>Have an amazing adventure next summer!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1FC4D4-0910-4129-8B8E-C4F5C260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400"/>
            <a:ext cx="7772400" cy="4876800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endParaRPr lang="en-GB" sz="2500" i="1" dirty="0"/>
          </a:p>
          <a:p>
            <a:pPr>
              <a:lnSpc>
                <a:spcPct val="90000"/>
              </a:lnSpc>
            </a:pPr>
            <a:r>
              <a:rPr lang="en-GB" sz="2500" i="1" dirty="0"/>
              <a:t>“</a:t>
            </a:r>
            <a:r>
              <a:rPr lang="en-GB" sz="2400" i="1" dirty="0"/>
              <a:t>it was a once in a lifetime experience and being able to fully immerse myself in Japanese culture through staying with host families was something I'll always remember.”</a:t>
            </a:r>
          </a:p>
          <a:p>
            <a:pPr>
              <a:lnSpc>
                <a:spcPct val="90000"/>
              </a:lnSpc>
            </a:pPr>
            <a:endParaRPr lang="en-GB" sz="2800" i="1" dirty="0"/>
          </a:p>
          <a:p>
            <a:pPr>
              <a:lnSpc>
                <a:spcPct val="90000"/>
              </a:lnSpc>
            </a:pPr>
            <a:r>
              <a:rPr lang="en-GB" sz="2800" i="1" dirty="0"/>
              <a:t>“</a:t>
            </a:r>
            <a:r>
              <a:rPr lang="en-GB" sz="2400" i="1" dirty="0"/>
              <a:t>I was nervous about the camp at the start, but once I got there everyone was so lovely and kind, we became a mini family for a week and by the end I wished we could have had longer together”</a:t>
            </a:r>
          </a:p>
          <a:p>
            <a:pPr>
              <a:lnSpc>
                <a:spcPct val="90000"/>
              </a:lnSpc>
            </a:pPr>
            <a:endParaRPr lang="en-GB" sz="2400" i="1" dirty="0"/>
          </a:p>
          <a:p>
            <a:pPr>
              <a:lnSpc>
                <a:spcPct val="90000"/>
              </a:lnSpc>
            </a:pPr>
            <a:r>
              <a:rPr lang="en-GB" sz="2400" i="1" dirty="0"/>
              <a:t>“it's the people who bring this trip to life. I never knew that such deep bonds could be made in only 21 days but I now have friends from Brazil and Romania to Turkey and India which I have no doubt will last a lifetime”.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403008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itle 10"/>
          <p:cNvSpPr>
            <a:spLocks noGrp="1"/>
          </p:cNvSpPr>
          <p:nvPr>
            <p:ph type="title"/>
          </p:nvPr>
        </p:nvSpPr>
        <p:spPr>
          <a:xfrm>
            <a:off x="459486" y="365125"/>
            <a:ext cx="3971261" cy="2063808"/>
          </a:xfrm>
        </p:spPr>
        <p:txBody>
          <a:bodyPr anchor="b">
            <a:normAutofit fontScale="90000"/>
          </a:bodyPr>
          <a:lstStyle/>
          <a:p>
            <a:r>
              <a:rPr lang="en-GB" altLang="en-US" sz="4300" b="1" dirty="0"/>
              <a:t>Closing date for applications: (insert date here) </a:t>
            </a:r>
          </a:p>
        </p:txBody>
      </p:sp>
      <p:sp>
        <p:nvSpPr>
          <p:cNvPr id="3095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2650181"/>
            <a:ext cx="3257550" cy="18288"/>
          </a:xfrm>
          <a:custGeom>
            <a:avLst/>
            <a:gdLst>
              <a:gd name="connsiteX0" fmla="*/ 0 w 3257550"/>
              <a:gd name="connsiteY0" fmla="*/ 0 h 18288"/>
              <a:gd name="connsiteX1" fmla="*/ 618935 w 3257550"/>
              <a:gd name="connsiteY1" fmla="*/ 0 h 18288"/>
              <a:gd name="connsiteX2" fmla="*/ 1270445 w 3257550"/>
              <a:gd name="connsiteY2" fmla="*/ 0 h 18288"/>
              <a:gd name="connsiteX3" fmla="*/ 1954530 w 3257550"/>
              <a:gd name="connsiteY3" fmla="*/ 0 h 18288"/>
              <a:gd name="connsiteX4" fmla="*/ 2638616 w 3257550"/>
              <a:gd name="connsiteY4" fmla="*/ 0 h 18288"/>
              <a:gd name="connsiteX5" fmla="*/ 3257550 w 3257550"/>
              <a:gd name="connsiteY5" fmla="*/ 0 h 18288"/>
              <a:gd name="connsiteX6" fmla="*/ 3257550 w 3257550"/>
              <a:gd name="connsiteY6" fmla="*/ 18288 h 18288"/>
              <a:gd name="connsiteX7" fmla="*/ 2540889 w 3257550"/>
              <a:gd name="connsiteY7" fmla="*/ 18288 h 18288"/>
              <a:gd name="connsiteX8" fmla="*/ 1824228 w 3257550"/>
              <a:gd name="connsiteY8" fmla="*/ 18288 h 18288"/>
              <a:gd name="connsiteX9" fmla="*/ 1172718 w 3257550"/>
              <a:gd name="connsiteY9" fmla="*/ 18288 h 18288"/>
              <a:gd name="connsiteX10" fmla="*/ 0 w 3257550"/>
              <a:gd name="connsiteY10" fmla="*/ 18288 h 18288"/>
              <a:gd name="connsiteX11" fmla="*/ 0 w 3257550"/>
              <a:gd name="connsiteY11" fmla="*/ 0 h 18288"/>
              <a:gd name="connsiteX0" fmla="*/ 0 w 3257550"/>
              <a:gd name="connsiteY0" fmla="*/ 0 h 18288"/>
              <a:gd name="connsiteX1" fmla="*/ 618935 w 3257550"/>
              <a:gd name="connsiteY1" fmla="*/ 0 h 18288"/>
              <a:gd name="connsiteX2" fmla="*/ 1172718 w 3257550"/>
              <a:gd name="connsiteY2" fmla="*/ 0 h 18288"/>
              <a:gd name="connsiteX3" fmla="*/ 1889379 w 3257550"/>
              <a:gd name="connsiteY3" fmla="*/ 0 h 18288"/>
              <a:gd name="connsiteX4" fmla="*/ 2508314 w 3257550"/>
              <a:gd name="connsiteY4" fmla="*/ 0 h 18288"/>
              <a:gd name="connsiteX5" fmla="*/ 3257550 w 3257550"/>
              <a:gd name="connsiteY5" fmla="*/ 0 h 18288"/>
              <a:gd name="connsiteX6" fmla="*/ 3257550 w 3257550"/>
              <a:gd name="connsiteY6" fmla="*/ 18288 h 18288"/>
              <a:gd name="connsiteX7" fmla="*/ 2606040 w 3257550"/>
              <a:gd name="connsiteY7" fmla="*/ 18288 h 18288"/>
              <a:gd name="connsiteX8" fmla="*/ 1889379 w 3257550"/>
              <a:gd name="connsiteY8" fmla="*/ 18288 h 18288"/>
              <a:gd name="connsiteX9" fmla="*/ 1335595 w 3257550"/>
              <a:gd name="connsiteY9" fmla="*/ 18288 h 18288"/>
              <a:gd name="connsiteX10" fmla="*/ 684085 w 3257550"/>
              <a:gd name="connsiteY10" fmla="*/ 18288 h 18288"/>
              <a:gd name="connsiteX11" fmla="*/ 0 w 3257550"/>
              <a:gd name="connsiteY11" fmla="*/ 18288 h 18288"/>
              <a:gd name="connsiteX12" fmla="*/ 0 w 325755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7550" h="18288" fill="none" extrusionOk="0">
                <a:moveTo>
                  <a:pt x="0" y="0"/>
                </a:moveTo>
                <a:cubicBezTo>
                  <a:pt x="238055" y="-23803"/>
                  <a:pt x="355510" y="-36061"/>
                  <a:pt x="618935" y="0"/>
                </a:cubicBezTo>
                <a:cubicBezTo>
                  <a:pt x="824013" y="-24241"/>
                  <a:pt x="1052378" y="-12230"/>
                  <a:pt x="1270445" y="0"/>
                </a:cubicBezTo>
                <a:cubicBezTo>
                  <a:pt x="1438732" y="12040"/>
                  <a:pt x="1770315" y="33841"/>
                  <a:pt x="1954530" y="0"/>
                </a:cubicBezTo>
                <a:cubicBezTo>
                  <a:pt x="2217655" y="9999"/>
                  <a:pt x="2448868" y="34235"/>
                  <a:pt x="2638616" y="0"/>
                </a:cubicBezTo>
                <a:cubicBezTo>
                  <a:pt x="2852657" y="-7225"/>
                  <a:pt x="3041821" y="26281"/>
                  <a:pt x="3257550" y="0"/>
                </a:cubicBezTo>
                <a:cubicBezTo>
                  <a:pt x="3257297" y="7886"/>
                  <a:pt x="3256790" y="12675"/>
                  <a:pt x="3257550" y="18288"/>
                </a:cubicBezTo>
                <a:cubicBezTo>
                  <a:pt x="2931967" y="31173"/>
                  <a:pt x="2704369" y="55830"/>
                  <a:pt x="2540889" y="18288"/>
                </a:cubicBezTo>
                <a:cubicBezTo>
                  <a:pt x="2357101" y="9323"/>
                  <a:pt x="2120732" y="-29185"/>
                  <a:pt x="1824228" y="18288"/>
                </a:cubicBezTo>
                <a:cubicBezTo>
                  <a:pt x="1528480" y="30037"/>
                  <a:pt x="1473939" y="33928"/>
                  <a:pt x="1172718" y="18288"/>
                </a:cubicBezTo>
                <a:cubicBezTo>
                  <a:pt x="874496" y="38178"/>
                  <a:pt x="461132" y="103798"/>
                  <a:pt x="0" y="18288"/>
                </a:cubicBezTo>
                <a:cubicBezTo>
                  <a:pt x="-935" y="11303"/>
                  <a:pt x="1149" y="6915"/>
                  <a:pt x="0" y="0"/>
                </a:cubicBezTo>
                <a:close/>
              </a:path>
              <a:path w="3257550" h="18288" stroke="0" extrusionOk="0">
                <a:moveTo>
                  <a:pt x="0" y="0"/>
                </a:moveTo>
                <a:cubicBezTo>
                  <a:pt x="277703" y="1668"/>
                  <a:pt x="451855" y="-17860"/>
                  <a:pt x="618935" y="0"/>
                </a:cubicBezTo>
                <a:cubicBezTo>
                  <a:pt x="791286" y="25748"/>
                  <a:pt x="979821" y="22209"/>
                  <a:pt x="1172718" y="0"/>
                </a:cubicBezTo>
                <a:cubicBezTo>
                  <a:pt x="1355430" y="-21075"/>
                  <a:pt x="1706226" y="-126"/>
                  <a:pt x="1889379" y="0"/>
                </a:cubicBezTo>
                <a:cubicBezTo>
                  <a:pt x="2118559" y="-40586"/>
                  <a:pt x="2357830" y="5386"/>
                  <a:pt x="2508314" y="0"/>
                </a:cubicBezTo>
                <a:cubicBezTo>
                  <a:pt x="2671404" y="-45581"/>
                  <a:pt x="2885384" y="-11314"/>
                  <a:pt x="3257550" y="0"/>
                </a:cubicBezTo>
                <a:cubicBezTo>
                  <a:pt x="3257580" y="5290"/>
                  <a:pt x="3259067" y="9247"/>
                  <a:pt x="3257550" y="18288"/>
                </a:cubicBezTo>
                <a:cubicBezTo>
                  <a:pt x="2997361" y="34545"/>
                  <a:pt x="2795683" y="25174"/>
                  <a:pt x="2606040" y="18288"/>
                </a:cubicBezTo>
                <a:cubicBezTo>
                  <a:pt x="2407763" y="-34167"/>
                  <a:pt x="2223219" y="18997"/>
                  <a:pt x="1889379" y="18288"/>
                </a:cubicBezTo>
                <a:cubicBezTo>
                  <a:pt x="1628024" y="31014"/>
                  <a:pt x="1465696" y="36931"/>
                  <a:pt x="1335595" y="18288"/>
                </a:cubicBezTo>
                <a:cubicBezTo>
                  <a:pt x="1230392" y="47482"/>
                  <a:pt x="908325" y="57942"/>
                  <a:pt x="684085" y="18288"/>
                </a:cubicBezTo>
                <a:cubicBezTo>
                  <a:pt x="472226" y="-15941"/>
                  <a:pt x="192171" y="24166"/>
                  <a:pt x="0" y="18288"/>
                </a:cubicBezTo>
                <a:cubicBezTo>
                  <a:pt x="1342" y="9689"/>
                  <a:pt x="453" y="6812"/>
                  <a:pt x="0" y="0"/>
                </a:cubicBezTo>
                <a:close/>
              </a:path>
              <a:path w="3257550" h="18288" fill="none" stroke="0" extrusionOk="0">
                <a:moveTo>
                  <a:pt x="0" y="0"/>
                </a:moveTo>
                <a:cubicBezTo>
                  <a:pt x="217632" y="-7628"/>
                  <a:pt x="374307" y="-12308"/>
                  <a:pt x="618935" y="0"/>
                </a:cubicBezTo>
                <a:cubicBezTo>
                  <a:pt x="891975" y="30966"/>
                  <a:pt x="1043951" y="167"/>
                  <a:pt x="1270445" y="0"/>
                </a:cubicBezTo>
                <a:cubicBezTo>
                  <a:pt x="1543425" y="17587"/>
                  <a:pt x="1660915" y="28016"/>
                  <a:pt x="1954530" y="0"/>
                </a:cubicBezTo>
                <a:cubicBezTo>
                  <a:pt x="2235868" y="27323"/>
                  <a:pt x="2443402" y="-1099"/>
                  <a:pt x="2638616" y="0"/>
                </a:cubicBezTo>
                <a:cubicBezTo>
                  <a:pt x="2834174" y="-62503"/>
                  <a:pt x="3032409" y="-30138"/>
                  <a:pt x="3257550" y="0"/>
                </a:cubicBezTo>
                <a:cubicBezTo>
                  <a:pt x="3256950" y="7980"/>
                  <a:pt x="3256574" y="12620"/>
                  <a:pt x="3257550" y="18288"/>
                </a:cubicBezTo>
                <a:cubicBezTo>
                  <a:pt x="2973462" y="33119"/>
                  <a:pt x="2681333" y="68039"/>
                  <a:pt x="2540889" y="18288"/>
                </a:cubicBezTo>
                <a:cubicBezTo>
                  <a:pt x="2362098" y="-31168"/>
                  <a:pt x="2123314" y="66958"/>
                  <a:pt x="1824228" y="18288"/>
                </a:cubicBezTo>
                <a:cubicBezTo>
                  <a:pt x="1517972" y="29433"/>
                  <a:pt x="1466904" y="11824"/>
                  <a:pt x="1172718" y="18288"/>
                </a:cubicBezTo>
                <a:cubicBezTo>
                  <a:pt x="886213" y="22563"/>
                  <a:pt x="526598" y="-1162"/>
                  <a:pt x="0" y="18288"/>
                </a:cubicBezTo>
                <a:cubicBezTo>
                  <a:pt x="493" y="12135"/>
                  <a:pt x="-1491" y="616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57550"/>
                      <a:gd name="connsiteY0" fmla="*/ 0 h 18288"/>
                      <a:gd name="connsiteX1" fmla="*/ 618935 w 3257550"/>
                      <a:gd name="connsiteY1" fmla="*/ 0 h 18288"/>
                      <a:gd name="connsiteX2" fmla="*/ 1270445 w 3257550"/>
                      <a:gd name="connsiteY2" fmla="*/ 0 h 18288"/>
                      <a:gd name="connsiteX3" fmla="*/ 1954530 w 3257550"/>
                      <a:gd name="connsiteY3" fmla="*/ 0 h 18288"/>
                      <a:gd name="connsiteX4" fmla="*/ 2638616 w 3257550"/>
                      <a:gd name="connsiteY4" fmla="*/ 0 h 18288"/>
                      <a:gd name="connsiteX5" fmla="*/ 3257550 w 3257550"/>
                      <a:gd name="connsiteY5" fmla="*/ 0 h 18288"/>
                      <a:gd name="connsiteX6" fmla="*/ 3257550 w 3257550"/>
                      <a:gd name="connsiteY6" fmla="*/ 18288 h 18288"/>
                      <a:gd name="connsiteX7" fmla="*/ 2540889 w 3257550"/>
                      <a:gd name="connsiteY7" fmla="*/ 18288 h 18288"/>
                      <a:gd name="connsiteX8" fmla="*/ 1824228 w 3257550"/>
                      <a:gd name="connsiteY8" fmla="*/ 18288 h 18288"/>
                      <a:gd name="connsiteX9" fmla="*/ 1172718 w 3257550"/>
                      <a:gd name="connsiteY9" fmla="*/ 18288 h 18288"/>
                      <a:gd name="connsiteX10" fmla="*/ 0 w 3257550"/>
                      <a:gd name="connsiteY10" fmla="*/ 18288 h 18288"/>
                      <a:gd name="connsiteX11" fmla="*/ 0 w 3257550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7550" h="18288" fill="none" extrusionOk="0">
                        <a:moveTo>
                          <a:pt x="0" y="0"/>
                        </a:moveTo>
                        <a:cubicBezTo>
                          <a:pt x="222571" y="-4581"/>
                          <a:pt x="395946" y="-20429"/>
                          <a:pt x="618935" y="0"/>
                        </a:cubicBezTo>
                        <a:cubicBezTo>
                          <a:pt x="841925" y="20429"/>
                          <a:pt x="1064831" y="-497"/>
                          <a:pt x="1270445" y="0"/>
                        </a:cubicBezTo>
                        <a:cubicBezTo>
                          <a:pt x="1476059" y="497"/>
                          <a:pt x="1673547" y="428"/>
                          <a:pt x="1954530" y="0"/>
                        </a:cubicBezTo>
                        <a:cubicBezTo>
                          <a:pt x="2235513" y="-428"/>
                          <a:pt x="2452407" y="27906"/>
                          <a:pt x="2638616" y="0"/>
                        </a:cubicBezTo>
                        <a:cubicBezTo>
                          <a:pt x="2824825" y="-27906"/>
                          <a:pt x="3043878" y="-22618"/>
                          <a:pt x="3257550" y="0"/>
                        </a:cubicBezTo>
                        <a:cubicBezTo>
                          <a:pt x="3256841" y="8157"/>
                          <a:pt x="3257137" y="12125"/>
                          <a:pt x="3257550" y="18288"/>
                        </a:cubicBezTo>
                        <a:cubicBezTo>
                          <a:pt x="2955505" y="29918"/>
                          <a:pt x="2697243" y="41720"/>
                          <a:pt x="2540889" y="18288"/>
                        </a:cubicBezTo>
                        <a:cubicBezTo>
                          <a:pt x="2384535" y="-5144"/>
                          <a:pt x="2114539" y="6231"/>
                          <a:pt x="1824228" y="18288"/>
                        </a:cubicBezTo>
                        <a:cubicBezTo>
                          <a:pt x="1533917" y="30345"/>
                          <a:pt x="1462450" y="24037"/>
                          <a:pt x="1172718" y="18288"/>
                        </a:cubicBezTo>
                        <a:cubicBezTo>
                          <a:pt x="882986" y="12540"/>
                          <a:pt x="500637" y="24492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257550" h="18288" stroke="0" extrusionOk="0">
                        <a:moveTo>
                          <a:pt x="0" y="0"/>
                        </a:moveTo>
                        <a:cubicBezTo>
                          <a:pt x="278434" y="16845"/>
                          <a:pt x="441207" y="-24568"/>
                          <a:pt x="618935" y="0"/>
                        </a:cubicBezTo>
                        <a:cubicBezTo>
                          <a:pt x="796663" y="24568"/>
                          <a:pt x="985120" y="5689"/>
                          <a:pt x="1172718" y="0"/>
                        </a:cubicBezTo>
                        <a:cubicBezTo>
                          <a:pt x="1360316" y="-5689"/>
                          <a:pt x="1666432" y="29765"/>
                          <a:pt x="1889379" y="0"/>
                        </a:cubicBezTo>
                        <a:cubicBezTo>
                          <a:pt x="2112326" y="-29765"/>
                          <a:pt x="2378171" y="13184"/>
                          <a:pt x="2508314" y="0"/>
                        </a:cubicBezTo>
                        <a:cubicBezTo>
                          <a:pt x="2638457" y="-13184"/>
                          <a:pt x="2897393" y="-18048"/>
                          <a:pt x="3257550" y="0"/>
                        </a:cubicBezTo>
                        <a:cubicBezTo>
                          <a:pt x="3257286" y="4493"/>
                          <a:pt x="3257934" y="9472"/>
                          <a:pt x="3257550" y="18288"/>
                        </a:cubicBezTo>
                        <a:cubicBezTo>
                          <a:pt x="3005417" y="4399"/>
                          <a:pt x="2789824" y="23493"/>
                          <a:pt x="2606040" y="18288"/>
                        </a:cubicBezTo>
                        <a:cubicBezTo>
                          <a:pt x="2422256" y="13084"/>
                          <a:pt x="2161816" y="17045"/>
                          <a:pt x="1889379" y="18288"/>
                        </a:cubicBezTo>
                        <a:cubicBezTo>
                          <a:pt x="1616942" y="19531"/>
                          <a:pt x="1456938" y="28545"/>
                          <a:pt x="1335595" y="18288"/>
                        </a:cubicBezTo>
                        <a:cubicBezTo>
                          <a:pt x="1214252" y="8031"/>
                          <a:pt x="876335" y="26295"/>
                          <a:pt x="684085" y="18288"/>
                        </a:cubicBezTo>
                        <a:cubicBezTo>
                          <a:pt x="491835" y="10282"/>
                          <a:pt x="213058" y="3432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313AD90D-1B61-0F87-7D46-A03D9C763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2908005"/>
            <a:ext cx="3971261" cy="3268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dirty="0"/>
              <a:t>Application Forms can be downloaded from the website (insert club web details here)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417C0-9198-FBEE-A707-308FD1B4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11" y="3965206"/>
            <a:ext cx="3129389" cy="2885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48E79-BE94-B558-3515-856EAE82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92" y="492385"/>
            <a:ext cx="3046491" cy="2648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9BCAE1-B638-833F-4520-0DF34FCB0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292" y="3236669"/>
            <a:ext cx="11099044" cy="34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9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326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Office Theme</vt:lpstr>
      <vt:lpstr>Factory</vt:lpstr>
      <vt:lpstr>1_Factory</vt:lpstr>
      <vt:lpstr>2_Factory</vt:lpstr>
      <vt:lpstr>3_Factory</vt:lpstr>
      <vt:lpstr>Explore somewhere new next summer</vt:lpstr>
      <vt:lpstr>(insert name of club) Lions Club</vt:lpstr>
      <vt:lpstr>https://www.youtube.com/watch?v=l4M9d31AAJ0&amp;pp=QAFIAQ%3D%3D</vt:lpstr>
      <vt:lpstr>What is the scheme all about?</vt:lpstr>
      <vt:lpstr>What is the cost?</vt:lpstr>
      <vt:lpstr>Over 100 Camps worldwide</vt:lpstr>
      <vt:lpstr>Have an amazing adventure next summer!</vt:lpstr>
      <vt:lpstr>Closing date for applications: (insert date here) </vt:lpstr>
    </vt:vector>
  </TitlesOfParts>
  <Company>IFG Management UK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somewhere new in 2020</dc:title>
  <dc:creator>Stephen Sherring</dc:creator>
  <cp:lastModifiedBy>Stephen Sherring</cp:lastModifiedBy>
  <cp:revision>20</cp:revision>
  <dcterms:created xsi:type="dcterms:W3CDTF">2019-09-06T17:19:15Z</dcterms:created>
  <dcterms:modified xsi:type="dcterms:W3CDTF">2026-02-05T21:13:30Z</dcterms:modified>
</cp:coreProperties>
</file>